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 id="2147483776" r:id="rId2"/>
    <p:sldMasterId id="2147483782" r:id="rId3"/>
  </p:sldMasterIdLst>
  <p:notesMasterIdLst>
    <p:notesMasterId r:id="rId19"/>
  </p:notesMasterIdLst>
  <p:handoutMasterIdLst>
    <p:handoutMasterId r:id="rId20"/>
  </p:handoutMasterIdLst>
  <p:sldIdLst>
    <p:sldId id="353" r:id="rId4"/>
    <p:sldId id="387" r:id="rId5"/>
    <p:sldId id="388" r:id="rId6"/>
    <p:sldId id="380" r:id="rId7"/>
    <p:sldId id="421" r:id="rId8"/>
    <p:sldId id="390" r:id="rId9"/>
    <p:sldId id="422" r:id="rId10"/>
    <p:sldId id="419" r:id="rId11"/>
    <p:sldId id="423" r:id="rId12"/>
    <p:sldId id="418" r:id="rId13"/>
    <p:sldId id="424" r:id="rId14"/>
    <p:sldId id="401" r:id="rId15"/>
    <p:sldId id="425" r:id="rId16"/>
    <p:sldId id="405" r:id="rId17"/>
    <p:sldId id="420" r:id="rId18"/>
  </p:sldIdLst>
  <p:sldSz cx="9144000" cy="6858000" type="screen4x3"/>
  <p:notesSz cx="7315200" cy="9601200"/>
  <p:defaultTextStyle>
    <a:defPPr>
      <a:defRPr lang="fr-CA"/>
    </a:defPPr>
    <a:lvl1pPr algn="l" rtl="0" eaLnBrk="0" fontAlgn="base" hangingPunct="0">
      <a:spcBef>
        <a:spcPct val="0"/>
      </a:spcBef>
      <a:spcAft>
        <a:spcPct val="0"/>
      </a:spcAft>
      <a:defRPr sz="2400" kern="1200">
        <a:solidFill>
          <a:schemeClr val="tx1"/>
        </a:solidFill>
        <a:latin typeface="Tahoma" pitchFamily="34" charset="0"/>
        <a:ea typeface="+mn-ea"/>
        <a:cs typeface="Arial" charset="0"/>
      </a:defRPr>
    </a:lvl1pPr>
    <a:lvl2pPr marL="457200" algn="l" rtl="0" eaLnBrk="0" fontAlgn="base" hangingPunct="0">
      <a:spcBef>
        <a:spcPct val="0"/>
      </a:spcBef>
      <a:spcAft>
        <a:spcPct val="0"/>
      </a:spcAft>
      <a:defRPr sz="2400" kern="1200">
        <a:solidFill>
          <a:schemeClr val="tx1"/>
        </a:solidFill>
        <a:latin typeface="Tahoma" pitchFamily="34" charset="0"/>
        <a:ea typeface="+mn-ea"/>
        <a:cs typeface="Arial" charset="0"/>
      </a:defRPr>
    </a:lvl2pPr>
    <a:lvl3pPr marL="914400" algn="l" rtl="0" eaLnBrk="0" fontAlgn="base" hangingPunct="0">
      <a:spcBef>
        <a:spcPct val="0"/>
      </a:spcBef>
      <a:spcAft>
        <a:spcPct val="0"/>
      </a:spcAft>
      <a:defRPr sz="2400" kern="1200">
        <a:solidFill>
          <a:schemeClr val="tx1"/>
        </a:solidFill>
        <a:latin typeface="Tahoma" pitchFamily="34" charset="0"/>
        <a:ea typeface="+mn-ea"/>
        <a:cs typeface="Arial" charset="0"/>
      </a:defRPr>
    </a:lvl3pPr>
    <a:lvl4pPr marL="1371600" algn="l" rtl="0" eaLnBrk="0" fontAlgn="base" hangingPunct="0">
      <a:spcBef>
        <a:spcPct val="0"/>
      </a:spcBef>
      <a:spcAft>
        <a:spcPct val="0"/>
      </a:spcAft>
      <a:defRPr sz="2400" kern="1200">
        <a:solidFill>
          <a:schemeClr val="tx1"/>
        </a:solidFill>
        <a:latin typeface="Tahoma" pitchFamily="34" charset="0"/>
        <a:ea typeface="+mn-ea"/>
        <a:cs typeface="Arial" charset="0"/>
      </a:defRPr>
    </a:lvl4pPr>
    <a:lvl5pPr marL="1828800" algn="l" rtl="0" eaLnBrk="0" fontAlgn="base" hangingPunct="0">
      <a:spcBef>
        <a:spcPct val="0"/>
      </a:spcBef>
      <a:spcAft>
        <a:spcPct val="0"/>
      </a:spcAft>
      <a:defRPr sz="2400" kern="1200">
        <a:solidFill>
          <a:schemeClr val="tx1"/>
        </a:solidFill>
        <a:latin typeface="Tahoma" pitchFamily="34" charset="0"/>
        <a:ea typeface="+mn-ea"/>
        <a:cs typeface="Arial" charset="0"/>
      </a:defRPr>
    </a:lvl5pPr>
    <a:lvl6pPr marL="2286000" algn="l" defTabSz="914400" rtl="0" eaLnBrk="1" latinLnBrk="0" hangingPunct="1">
      <a:defRPr sz="2400" kern="1200">
        <a:solidFill>
          <a:schemeClr val="tx1"/>
        </a:solidFill>
        <a:latin typeface="Tahoma" pitchFamily="34" charset="0"/>
        <a:ea typeface="+mn-ea"/>
        <a:cs typeface="Arial" charset="0"/>
      </a:defRPr>
    </a:lvl6pPr>
    <a:lvl7pPr marL="2743200" algn="l" defTabSz="914400" rtl="0" eaLnBrk="1" latinLnBrk="0" hangingPunct="1">
      <a:defRPr sz="2400" kern="1200">
        <a:solidFill>
          <a:schemeClr val="tx1"/>
        </a:solidFill>
        <a:latin typeface="Tahoma" pitchFamily="34" charset="0"/>
        <a:ea typeface="+mn-ea"/>
        <a:cs typeface="Arial" charset="0"/>
      </a:defRPr>
    </a:lvl7pPr>
    <a:lvl8pPr marL="3200400" algn="l" defTabSz="914400" rtl="0" eaLnBrk="1" latinLnBrk="0" hangingPunct="1">
      <a:defRPr sz="2400" kern="1200">
        <a:solidFill>
          <a:schemeClr val="tx1"/>
        </a:solidFill>
        <a:latin typeface="Tahoma" pitchFamily="34" charset="0"/>
        <a:ea typeface="+mn-ea"/>
        <a:cs typeface="Arial" charset="0"/>
      </a:defRPr>
    </a:lvl8pPr>
    <a:lvl9pPr marL="3657600" algn="l" defTabSz="914400" rtl="0" eaLnBrk="1" latinLnBrk="0" hangingPunct="1">
      <a:defRPr sz="2400" kern="1200">
        <a:solidFill>
          <a:schemeClr val="tx1"/>
        </a:solidFill>
        <a:latin typeface="Tahom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dmin" initials="A" lastIdx="6" clrIdx="0"/>
  <p:cmAuthor id="1" name="Laura King" initials="LK" lastIdx="14" clrIdx="1"/>
  <p:cmAuthor id="2" name="L and E" initials="LaE" lastIdx="3"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CCBF9"/>
    <a:srgbClr val="3333FF"/>
    <a:srgbClr val="0033CC"/>
    <a:srgbClr val="FF3300"/>
    <a:srgbClr val="C91103"/>
    <a:srgbClr val="CC6600"/>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73" autoAdjust="0"/>
    <p:restoredTop sz="90091" autoAdjust="0"/>
  </p:normalViewPr>
  <p:slideViewPr>
    <p:cSldViewPr>
      <p:cViewPr varScale="1">
        <p:scale>
          <a:sx n="82" d="100"/>
          <a:sy n="82" d="100"/>
        </p:scale>
        <p:origin x="1421"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459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commentAuthors" Target="commentAuthor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0187024661720878"/>
          <c:y val="0.26671643821315932"/>
          <c:w val="0.90472633097964505"/>
          <c:h val="0.52823250500418173"/>
        </c:manualLayout>
      </c:layout>
      <c:barChart>
        <c:barDir val="col"/>
        <c:grouping val="clustered"/>
        <c:varyColors val="0"/>
        <c:ser>
          <c:idx val="1"/>
          <c:order val="0"/>
          <c:tx>
            <c:strRef>
              <c:f>Sheet1!$C$56</c:f>
              <c:strCache>
                <c:ptCount val="1"/>
                <c:pt idx="0">
                  <c:v>Students: I like courses in which teachers allow use of personal technology in class </c:v>
                </c:pt>
              </c:strCache>
            </c:strRef>
          </c:tx>
          <c:invertIfNegative val="0"/>
          <c:dLbls>
            <c:spPr>
              <a:noFill/>
              <a:ln>
                <a:noFill/>
              </a:ln>
              <a:effectLst/>
            </c:spPr>
            <c:txPr>
              <a:bodyPr/>
              <a:lstStyle/>
              <a:p>
                <a:pPr>
                  <a:defRPr sz="1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Sheet1!$A$57:$A$62</c:f>
              <c:strCache>
                <c:ptCount val="6"/>
                <c:pt idx="0">
                  <c:v>Strongly Disagree</c:v>
                </c:pt>
                <c:pt idx="1">
                  <c:v>Moderately Disagree</c:v>
                </c:pt>
                <c:pt idx="2">
                  <c:v>Slightly Disagree</c:v>
                </c:pt>
                <c:pt idx="3">
                  <c:v>Slightly Agree</c:v>
                </c:pt>
                <c:pt idx="4">
                  <c:v>Moderately Agree</c:v>
                </c:pt>
                <c:pt idx="5">
                  <c:v>Strongly Agree</c:v>
                </c:pt>
              </c:strCache>
            </c:strRef>
          </c:cat>
          <c:val>
            <c:numRef>
              <c:f>Sheet1!$C$57:$C$62</c:f>
              <c:numCache>
                <c:formatCode>0%</c:formatCode>
                <c:ptCount val="6"/>
                <c:pt idx="0">
                  <c:v>0.01</c:v>
                </c:pt>
                <c:pt idx="1">
                  <c:v>0.03</c:v>
                </c:pt>
                <c:pt idx="2">
                  <c:v>0.04</c:v>
                </c:pt>
                <c:pt idx="3">
                  <c:v>0.18</c:v>
                </c:pt>
                <c:pt idx="4">
                  <c:v>0.27</c:v>
                </c:pt>
                <c:pt idx="5">
                  <c:v>0.47</c:v>
                </c:pt>
              </c:numCache>
            </c:numRef>
          </c:val>
          <c:extLst>
            <c:ext xmlns:c16="http://schemas.microsoft.com/office/drawing/2014/chart" uri="{C3380CC4-5D6E-409C-BE32-E72D297353CC}">
              <c16:uniqueId val="{00000000-03A4-4A37-93DD-535B638A478C}"/>
            </c:ext>
          </c:extLst>
        </c:ser>
        <c:ser>
          <c:idx val="2"/>
          <c:order val="1"/>
          <c:tx>
            <c:strRef>
              <c:f>Sheet1!$D$56</c:f>
              <c:strCache>
                <c:ptCount val="1"/>
                <c:pt idx="0">
                  <c:v>Students: In general teachers allow use of personal technology in class </c:v>
                </c:pt>
              </c:strCache>
            </c:strRef>
          </c:tx>
          <c:invertIfNegative val="0"/>
          <c:dLbls>
            <c:spPr>
              <a:noFill/>
              <a:ln>
                <a:noFill/>
              </a:ln>
              <a:effectLst/>
            </c:spPr>
            <c:txPr>
              <a:bodyPr/>
              <a:lstStyle/>
              <a:p>
                <a:pPr>
                  <a:defRPr sz="1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Sheet1!$A$57:$A$62</c:f>
              <c:strCache>
                <c:ptCount val="6"/>
                <c:pt idx="0">
                  <c:v>Strongly Disagree</c:v>
                </c:pt>
                <c:pt idx="1">
                  <c:v>Moderately Disagree</c:v>
                </c:pt>
                <c:pt idx="2">
                  <c:v>Slightly Disagree</c:v>
                </c:pt>
                <c:pt idx="3">
                  <c:v>Slightly Agree</c:v>
                </c:pt>
                <c:pt idx="4">
                  <c:v>Moderately Agree</c:v>
                </c:pt>
                <c:pt idx="5">
                  <c:v>Strongly Agree</c:v>
                </c:pt>
              </c:strCache>
            </c:strRef>
          </c:cat>
          <c:val>
            <c:numRef>
              <c:f>Sheet1!$D$57:$D$62</c:f>
              <c:numCache>
                <c:formatCode>0%</c:formatCode>
                <c:ptCount val="6"/>
                <c:pt idx="0">
                  <c:v>0.17</c:v>
                </c:pt>
                <c:pt idx="1">
                  <c:v>0.14000000000000001</c:v>
                </c:pt>
                <c:pt idx="2">
                  <c:v>0.18</c:v>
                </c:pt>
                <c:pt idx="3">
                  <c:v>0.18</c:v>
                </c:pt>
                <c:pt idx="4">
                  <c:v>0.25</c:v>
                </c:pt>
                <c:pt idx="5">
                  <c:v>0.08</c:v>
                </c:pt>
              </c:numCache>
            </c:numRef>
          </c:val>
          <c:extLst>
            <c:ext xmlns:c16="http://schemas.microsoft.com/office/drawing/2014/chart" uri="{C3380CC4-5D6E-409C-BE32-E72D297353CC}">
              <c16:uniqueId val="{00000001-03A4-4A37-93DD-535B638A478C}"/>
            </c:ext>
          </c:extLst>
        </c:ser>
        <c:dLbls>
          <c:showLegendKey val="0"/>
          <c:showVal val="0"/>
          <c:showCatName val="0"/>
          <c:showSerName val="0"/>
          <c:showPercent val="0"/>
          <c:showBubbleSize val="0"/>
        </c:dLbls>
        <c:gapWidth val="70"/>
        <c:axId val="102079488"/>
        <c:axId val="102081280"/>
      </c:barChart>
      <c:catAx>
        <c:axId val="102079488"/>
        <c:scaling>
          <c:orientation val="minMax"/>
        </c:scaling>
        <c:delete val="0"/>
        <c:axPos val="b"/>
        <c:numFmt formatCode="General" sourceLinked="0"/>
        <c:majorTickMark val="out"/>
        <c:minorTickMark val="none"/>
        <c:tickLblPos val="nextTo"/>
        <c:txPr>
          <a:bodyPr/>
          <a:lstStyle/>
          <a:p>
            <a:pPr>
              <a:defRPr sz="2000"/>
            </a:pPr>
            <a:endParaRPr lang="en-US"/>
          </a:p>
        </c:txPr>
        <c:crossAx val="102081280"/>
        <c:crosses val="autoZero"/>
        <c:auto val="1"/>
        <c:lblAlgn val="ctr"/>
        <c:lblOffset val="100"/>
        <c:noMultiLvlLbl val="0"/>
      </c:catAx>
      <c:valAx>
        <c:axId val="102081280"/>
        <c:scaling>
          <c:orientation val="minMax"/>
        </c:scaling>
        <c:delete val="0"/>
        <c:axPos val="l"/>
        <c:majorGridlines>
          <c:spPr>
            <a:ln>
              <a:noFill/>
            </a:ln>
          </c:spPr>
        </c:majorGridlines>
        <c:numFmt formatCode="0%" sourceLinked="1"/>
        <c:majorTickMark val="out"/>
        <c:minorTickMark val="none"/>
        <c:tickLblPos val="nextTo"/>
        <c:txPr>
          <a:bodyPr/>
          <a:lstStyle/>
          <a:p>
            <a:pPr>
              <a:defRPr sz="2000"/>
            </a:pPr>
            <a:endParaRPr lang="en-US"/>
          </a:p>
        </c:txPr>
        <c:crossAx val="102079488"/>
        <c:crosses val="autoZero"/>
        <c:crossBetween val="between"/>
      </c:valAx>
    </c:plotArea>
    <c:legend>
      <c:legendPos val="t"/>
      <c:layout>
        <c:manualLayout>
          <c:xMode val="edge"/>
          <c:yMode val="edge"/>
          <c:x val="0.10534934869252455"/>
          <c:y val="2.575864704601883E-2"/>
          <c:w val="0.74011328193629811"/>
          <c:h val="0.30863808690580347"/>
        </c:manualLayout>
      </c:layout>
      <c:overlay val="0"/>
      <c:txPr>
        <a:bodyPr/>
        <a:lstStyle/>
        <a:p>
          <a:pPr>
            <a:defRPr sz="2000"/>
          </a:pPr>
          <a:endParaRPr lang="en-US"/>
        </a:p>
      </c:txPr>
    </c:legend>
    <c:plotVisOnly val="1"/>
    <c:dispBlanksAs val="gap"/>
    <c:showDLblsOverMax val="0"/>
  </c:chart>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3298" name="Rectangle 2"/>
          <p:cNvSpPr>
            <a:spLocks noGrp="1" noChangeArrowheads="1"/>
          </p:cNvSpPr>
          <p:nvPr>
            <p:ph type="hdr" sz="quarter"/>
          </p:nvPr>
        </p:nvSpPr>
        <p:spPr bwMode="auto">
          <a:xfrm>
            <a:off x="1" y="0"/>
            <a:ext cx="3169463" cy="480060"/>
          </a:xfrm>
          <a:prstGeom prst="rect">
            <a:avLst/>
          </a:prstGeom>
          <a:noFill/>
          <a:ln w="9525">
            <a:noFill/>
            <a:miter lim="800000"/>
            <a:headEnd/>
            <a:tailEnd/>
          </a:ln>
          <a:effectLst/>
        </p:spPr>
        <p:txBody>
          <a:bodyPr vert="horz" wrap="square" lIns="96707" tIns="48353" rIns="96707" bIns="48353" numCol="1" anchor="t" anchorCtr="0" compatLnSpc="1">
            <a:prstTxWarp prst="textNoShape">
              <a:avLst/>
            </a:prstTxWarp>
          </a:bodyPr>
          <a:lstStyle>
            <a:lvl1pPr eaLnBrk="1" hangingPunct="1">
              <a:defRPr sz="1300">
                <a:latin typeface="Times New Roman" pitchFamily="18" charset="0"/>
                <a:cs typeface="+mn-cs"/>
              </a:defRPr>
            </a:lvl1pPr>
          </a:lstStyle>
          <a:p>
            <a:pPr>
              <a:defRPr/>
            </a:pPr>
            <a:endParaRPr lang="fr-CA"/>
          </a:p>
        </p:txBody>
      </p:sp>
      <p:sp>
        <p:nvSpPr>
          <p:cNvPr id="183299" name="Rectangle 3"/>
          <p:cNvSpPr>
            <a:spLocks noGrp="1" noChangeArrowheads="1"/>
          </p:cNvSpPr>
          <p:nvPr>
            <p:ph type="dt" sz="quarter" idx="1"/>
          </p:nvPr>
        </p:nvSpPr>
        <p:spPr bwMode="auto">
          <a:xfrm>
            <a:off x="4143244" y="0"/>
            <a:ext cx="3170709" cy="480060"/>
          </a:xfrm>
          <a:prstGeom prst="rect">
            <a:avLst/>
          </a:prstGeom>
          <a:noFill/>
          <a:ln w="9525">
            <a:noFill/>
            <a:miter lim="800000"/>
            <a:headEnd/>
            <a:tailEnd/>
          </a:ln>
          <a:effectLst/>
        </p:spPr>
        <p:txBody>
          <a:bodyPr vert="horz" wrap="square" lIns="96707" tIns="48353" rIns="96707" bIns="48353" numCol="1" anchor="t" anchorCtr="0" compatLnSpc="1">
            <a:prstTxWarp prst="textNoShape">
              <a:avLst/>
            </a:prstTxWarp>
          </a:bodyPr>
          <a:lstStyle>
            <a:lvl1pPr algn="r" eaLnBrk="1" hangingPunct="1">
              <a:defRPr sz="1300">
                <a:latin typeface="Times New Roman" pitchFamily="18" charset="0"/>
                <a:cs typeface="+mn-cs"/>
              </a:defRPr>
            </a:lvl1pPr>
          </a:lstStyle>
          <a:p>
            <a:pPr>
              <a:defRPr/>
            </a:pPr>
            <a:endParaRPr lang="fr-CA"/>
          </a:p>
        </p:txBody>
      </p:sp>
      <p:sp>
        <p:nvSpPr>
          <p:cNvPr id="183300" name="Rectangle 4"/>
          <p:cNvSpPr>
            <a:spLocks noGrp="1" noChangeArrowheads="1"/>
          </p:cNvSpPr>
          <p:nvPr>
            <p:ph type="ftr" sz="quarter" idx="2"/>
          </p:nvPr>
        </p:nvSpPr>
        <p:spPr bwMode="auto">
          <a:xfrm>
            <a:off x="1" y="9121144"/>
            <a:ext cx="3169463" cy="477836"/>
          </a:xfrm>
          <a:prstGeom prst="rect">
            <a:avLst/>
          </a:prstGeom>
          <a:noFill/>
          <a:ln w="9525">
            <a:noFill/>
            <a:miter lim="800000"/>
            <a:headEnd/>
            <a:tailEnd/>
          </a:ln>
          <a:effectLst/>
        </p:spPr>
        <p:txBody>
          <a:bodyPr vert="horz" wrap="square" lIns="96707" tIns="48353" rIns="96707" bIns="48353" numCol="1" anchor="b" anchorCtr="0" compatLnSpc="1">
            <a:prstTxWarp prst="textNoShape">
              <a:avLst/>
            </a:prstTxWarp>
          </a:bodyPr>
          <a:lstStyle>
            <a:lvl1pPr eaLnBrk="1" hangingPunct="1">
              <a:defRPr sz="1300">
                <a:latin typeface="Times New Roman" pitchFamily="18" charset="0"/>
                <a:cs typeface="+mn-cs"/>
              </a:defRPr>
            </a:lvl1pPr>
          </a:lstStyle>
          <a:p>
            <a:pPr>
              <a:defRPr/>
            </a:pPr>
            <a:endParaRPr lang="fr-CA"/>
          </a:p>
        </p:txBody>
      </p:sp>
      <p:sp>
        <p:nvSpPr>
          <p:cNvPr id="183301" name="Rectangle 5"/>
          <p:cNvSpPr>
            <a:spLocks noGrp="1" noChangeArrowheads="1"/>
          </p:cNvSpPr>
          <p:nvPr>
            <p:ph type="sldNum" sz="quarter" idx="3"/>
          </p:nvPr>
        </p:nvSpPr>
        <p:spPr bwMode="auto">
          <a:xfrm>
            <a:off x="4143244" y="9121144"/>
            <a:ext cx="3170709" cy="477836"/>
          </a:xfrm>
          <a:prstGeom prst="rect">
            <a:avLst/>
          </a:prstGeom>
          <a:noFill/>
          <a:ln w="9525">
            <a:noFill/>
            <a:miter lim="800000"/>
            <a:headEnd/>
            <a:tailEnd/>
          </a:ln>
          <a:effectLst/>
        </p:spPr>
        <p:txBody>
          <a:bodyPr vert="horz" wrap="square" lIns="96707" tIns="48353" rIns="96707" bIns="48353" numCol="1" anchor="b" anchorCtr="0" compatLnSpc="1">
            <a:prstTxWarp prst="textNoShape">
              <a:avLst/>
            </a:prstTxWarp>
          </a:bodyPr>
          <a:lstStyle>
            <a:lvl1pPr algn="r" eaLnBrk="1" hangingPunct="1">
              <a:defRPr sz="1300">
                <a:latin typeface="Times New Roman" pitchFamily="18" charset="0"/>
              </a:defRPr>
            </a:lvl1pPr>
          </a:lstStyle>
          <a:p>
            <a:pPr>
              <a:defRPr/>
            </a:pPr>
            <a:fld id="{8098D794-27F6-40F0-9C60-7F78BE284514}" type="slidenum">
              <a:rPr lang="fr-CA" altLang="fr-FR"/>
              <a:pPr>
                <a:defRPr/>
              </a:pPr>
              <a:t>‹#›</a:t>
            </a:fld>
            <a:endParaRPr lang="fr-CA" altLang="fr-FR"/>
          </a:p>
        </p:txBody>
      </p:sp>
    </p:spTree>
    <p:extLst>
      <p:ext uri="{BB962C8B-B14F-4D97-AF65-F5344CB8AC3E}">
        <p14:creationId xmlns:p14="http://schemas.microsoft.com/office/powerpoint/2010/main" val="9901044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1" y="0"/>
            <a:ext cx="3169463" cy="480060"/>
          </a:xfrm>
          <a:prstGeom prst="rect">
            <a:avLst/>
          </a:prstGeom>
          <a:noFill/>
          <a:ln w="9525">
            <a:noFill/>
            <a:miter lim="800000"/>
            <a:headEnd/>
            <a:tailEnd/>
          </a:ln>
          <a:effectLst/>
        </p:spPr>
        <p:txBody>
          <a:bodyPr vert="horz" wrap="square" lIns="96707" tIns="48353" rIns="96707" bIns="48353" numCol="1" anchor="t" anchorCtr="0" compatLnSpc="1">
            <a:prstTxWarp prst="textNoShape">
              <a:avLst/>
            </a:prstTxWarp>
          </a:bodyPr>
          <a:lstStyle>
            <a:lvl1pPr eaLnBrk="1" hangingPunct="1">
              <a:defRPr sz="1300">
                <a:cs typeface="+mn-cs"/>
              </a:defRPr>
            </a:lvl1pPr>
          </a:lstStyle>
          <a:p>
            <a:pPr>
              <a:defRPr/>
            </a:pPr>
            <a:endParaRPr lang="fr-CA"/>
          </a:p>
        </p:txBody>
      </p:sp>
      <p:sp>
        <p:nvSpPr>
          <p:cNvPr id="6147" name="Rectangle 3"/>
          <p:cNvSpPr>
            <a:spLocks noGrp="1" noChangeArrowheads="1"/>
          </p:cNvSpPr>
          <p:nvPr>
            <p:ph type="dt" idx="1"/>
          </p:nvPr>
        </p:nvSpPr>
        <p:spPr bwMode="auto">
          <a:xfrm>
            <a:off x="4145738" y="0"/>
            <a:ext cx="3169463" cy="480060"/>
          </a:xfrm>
          <a:prstGeom prst="rect">
            <a:avLst/>
          </a:prstGeom>
          <a:noFill/>
          <a:ln w="9525">
            <a:noFill/>
            <a:miter lim="800000"/>
            <a:headEnd/>
            <a:tailEnd/>
          </a:ln>
          <a:effectLst/>
        </p:spPr>
        <p:txBody>
          <a:bodyPr vert="horz" wrap="square" lIns="96707" tIns="48353" rIns="96707" bIns="48353" numCol="1" anchor="t" anchorCtr="0" compatLnSpc="1">
            <a:prstTxWarp prst="textNoShape">
              <a:avLst/>
            </a:prstTxWarp>
          </a:bodyPr>
          <a:lstStyle>
            <a:lvl1pPr algn="r" eaLnBrk="1" hangingPunct="1">
              <a:defRPr sz="1300">
                <a:cs typeface="+mn-cs"/>
              </a:defRPr>
            </a:lvl1pPr>
          </a:lstStyle>
          <a:p>
            <a:pPr>
              <a:defRPr/>
            </a:pPr>
            <a:endParaRPr lang="fr-CA"/>
          </a:p>
        </p:txBody>
      </p:sp>
      <p:sp>
        <p:nvSpPr>
          <p:cNvPr id="8196" name="Rectangle 4"/>
          <p:cNvSpPr>
            <a:spLocks noGrp="1" noRot="1" noChangeAspect="1" noChangeArrowheads="1" noTextEdit="1"/>
          </p:cNvSpPr>
          <p:nvPr>
            <p:ph type="sldImg" idx="2"/>
          </p:nvPr>
        </p:nvSpPr>
        <p:spPr bwMode="auto">
          <a:xfrm>
            <a:off x="1260475" y="720725"/>
            <a:ext cx="4799013" cy="3598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975030" y="4560571"/>
            <a:ext cx="5365145" cy="4320540"/>
          </a:xfrm>
          <a:prstGeom prst="rect">
            <a:avLst/>
          </a:prstGeom>
          <a:noFill/>
          <a:ln w="9525">
            <a:noFill/>
            <a:miter lim="800000"/>
            <a:headEnd/>
            <a:tailEnd/>
          </a:ln>
          <a:effectLst/>
        </p:spPr>
        <p:txBody>
          <a:bodyPr vert="horz" wrap="square" lIns="96707" tIns="48353" rIns="96707" bIns="48353" numCol="1" anchor="t" anchorCtr="0" compatLnSpc="1">
            <a:prstTxWarp prst="textNoShape">
              <a:avLst/>
            </a:prstTxWarp>
          </a:bodyPr>
          <a:lstStyle/>
          <a:p>
            <a:pPr lvl="0"/>
            <a:r>
              <a:rPr lang="fr-CA" noProof="0"/>
              <a:t>Cliquez pour modifier les styles du texte du masque</a:t>
            </a:r>
          </a:p>
          <a:p>
            <a:pPr lvl="1"/>
            <a:r>
              <a:rPr lang="fr-CA" noProof="0"/>
              <a:t>Deuxième niveau</a:t>
            </a:r>
          </a:p>
          <a:p>
            <a:pPr lvl="2"/>
            <a:r>
              <a:rPr lang="fr-CA" noProof="0"/>
              <a:t>Troisième niveau</a:t>
            </a:r>
          </a:p>
          <a:p>
            <a:pPr lvl="3"/>
            <a:r>
              <a:rPr lang="fr-CA" noProof="0"/>
              <a:t>Quatrième niveau</a:t>
            </a:r>
          </a:p>
          <a:p>
            <a:pPr lvl="4"/>
            <a:r>
              <a:rPr lang="fr-CA" noProof="0"/>
              <a:t>Cinquième niveau</a:t>
            </a:r>
          </a:p>
        </p:txBody>
      </p:sp>
      <p:sp>
        <p:nvSpPr>
          <p:cNvPr id="6150" name="Rectangle 6"/>
          <p:cNvSpPr>
            <a:spLocks noGrp="1" noChangeArrowheads="1"/>
          </p:cNvSpPr>
          <p:nvPr>
            <p:ph type="ftr" sz="quarter" idx="4"/>
          </p:nvPr>
        </p:nvSpPr>
        <p:spPr bwMode="auto">
          <a:xfrm>
            <a:off x="1" y="9121140"/>
            <a:ext cx="3169463" cy="480060"/>
          </a:xfrm>
          <a:prstGeom prst="rect">
            <a:avLst/>
          </a:prstGeom>
          <a:noFill/>
          <a:ln w="9525">
            <a:noFill/>
            <a:miter lim="800000"/>
            <a:headEnd/>
            <a:tailEnd/>
          </a:ln>
          <a:effectLst/>
        </p:spPr>
        <p:txBody>
          <a:bodyPr vert="horz" wrap="square" lIns="96707" tIns="48353" rIns="96707" bIns="48353" numCol="1" anchor="b" anchorCtr="0" compatLnSpc="1">
            <a:prstTxWarp prst="textNoShape">
              <a:avLst/>
            </a:prstTxWarp>
          </a:bodyPr>
          <a:lstStyle>
            <a:lvl1pPr eaLnBrk="1" hangingPunct="1">
              <a:defRPr sz="1300">
                <a:cs typeface="+mn-cs"/>
              </a:defRPr>
            </a:lvl1pPr>
          </a:lstStyle>
          <a:p>
            <a:pPr>
              <a:defRPr/>
            </a:pPr>
            <a:endParaRPr lang="fr-CA"/>
          </a:p>
        </p:txBody>
      </p:sp>
      <p:sp>
        <p:nvSpPr>
          <p:cNvPr id="6151" name="Rectangle 7"/>
          <p:cNvSpPr>
            <a:spLocks noGrp="1" noChangeArrowheads="1"/>
          </p:cNvSpPr>
          <p:nvPr>
            <p:ph type="sldNum" sz="quarter" idx="5"/>
          </p:nvPr>
        </p:nvSpPr>
        <p:spPr bwMode="auto">
          <a:xfrm>
            <a:off x="4145738" y="9121140"/>
            <a:ext cx="3169463" cy="480060"/>
          </a:xfrm>
          <a:prstGeom prst="rect">
            <a:avLst/>
          </a:prstGeom>
          <a:noFill/>
          <a:ln w="9525">
            <a:noFill/>
            <a:miter lim="800000"/>
            <a:headEnd/>
            <a:tailEnd/>
          </a:ln>
          <a:effectLst/>
        </p:spPr>
        <p:txBody>
          <a:bodyPr vert="horz" wrap="square" lIns="96707" tIns="48353" rIns="96707" bIns="48353" numCol="1" anchor="b" anchorCtr="0" compatLnSpc="1">
            <a:prstTxWarp prst="textNoShape">
              <a:avLst/>
            </a:prstTxWarp>
          </a:bodyPr>
          <a:lstStyle>
            <a:lvl1pPr algn="r" eaLnBrk="1" hangingPunct="1">
              <a:defRPr sz="1300"/>
            </a:lvl1pPr>
          </a:lstStyle>
          <a:p>
            <a:pPr>
              <a:defRPr/>
            </a:pPr>
            <a:fld id="{1BFF0680-5299-4D04-92FC-C20F6A420067}" type="slidenum">
              <a:rPr lang="fr-CA" altLang="fr-FR"/>
              <a:pPr>
                <a:defRPr/>
              </a:pPr>
              <a:t>‹#›</a:t>
            </a:fld>
            <a:endParaRPr lang="fr-CA" altLang="fr-FR"/>
          </a:p>
        </p:txBody>
      </p:sp>
    </p:spTree>
    <p:extLst>
      <p:ext uri="{BB962C8B-B14F-4D97-AF65-F5344CB8AC3E}">
        <p14:creationId xmlns:p14="http://schemas.microsoft.com/office/powerpoint/2010/main" val="21783852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e l'image des diapositives 1"/>
          <p:cNvSpPr>
            <a:spLocks noGrp="1" noRot="1" noChangeAspect="1" noTextEdit="1"/>
          </p:cNvSpPr>
          <p:nvPr>
            <p:ph type="sldImg"/>
          </p:nvPr>
        </p:nvSpPr>
        <p:spPr>
          <a:xfrm>
            <a:off x="1495425" y="1200150"/>
            <a:ext cx="4324350" cy="3243263"/>
          </a:xfrm>
          <a:ln/>
        </p:spPr>
      </p:sp>
      <p:sp>
        <p:nvSpPr>
          <p:cNvPr id="921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9220" name="Espace réservé du numéro de diapositive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Times New Roman" pitchFamily="18" charset="0"/>
              </a:defRPr>
            </a:lvl1pPr>
            <a:lvl2pPr marL="751191" indent="-288920">
              <a:spcBef>
                <a:spcPct val="30000"/>
              </a:spcBef>
              <a:defRPr sz="1300">
                <a:solidFill>
                  <a:schemeClr val="tx1"/>
                </a:solidFill>
                <a:latin typeface="Times New Roman" pitchFamily="18" charset="0"/>
              </a:defRPr>
            </a:lvl2pPr>
            <a:lvl3pPr marL="1155677" indent="-231136">
              <a:spcBef>
                <a:spcPct val="30000"/>
              </a:spcBef>
              <a:defRPr sz="1300">
                <a:solidFill>
                  <a:schemeClr val="tx1"/>
                </a:solidFill>
                <a:latin typeface="Times New Roman" pitchFamily="18" charset="0"/>
              </a:defRPr>
            </a:lvl3pPr>
            <a:lvl4pPr marL="1617948" indent="-231136">
              <a:spcBef>
                <a:spcPct val="30000"/>
              </a:spcBef>
              <a:defRPr sz="1300">
                <a:solidFill>
                  <a:schemeClr val="tx1"/>
                </a:solidFill>
                <a:latin typeface="Times New Roman" pitchFamily="18" charset="0"/>
              </a:defRPr>
            </a:lvl4pPr>
            <a:lvl5pPr marL="2080218" indent="-231136">
              <a:spcBef>
                <a:spcPct val="30000"/>
              </a:spcBef>
              <a:defRPr sz="1300">
                <a:solidFill>
                  <a:schemeClr val="tx1"/>
                </a:solidFill>
                <a:latin typeface="Times New Roman" pitchFamily="18" charset="0"/>
              </a:defRPr>
            </a:lvl5pPr>
            <a:lvl6pPr marL="2542489" indent="-231136" eaLnBrk="0" fontAlgn="base" hangingPunct="0">
              <a:spcBef>
                <a:spcPct val="30000"/>
              </a:spcBef>
              <a:spcAft>
                <a:spcPct val="0"/>
              </a:spcAft>
              <a:defRPr sz="1300">
                <a:solidFill>
                  <a:schemeClr val="tx1"/>
                </a:solidFill>
                <a:latin typeface="Times New Roman" pitchFamily="18" charset="0"/>
              </a:defRPr>
            </a:lvl6pPr>
            <a:lvl7pPr marL="3004760" indent="-231136" eaLnBrk="0" fontAlgn="base" hangingPunct="0">
              <a:spcBef>
                <a:spcPct val="30000"/>
              </a:spcBef>
              <a:spcAft>
                <a:spcPct val="0"/>
              </a:spcAft>
              <a:defRPr sz="1300">
                <a:solidFill>
                  <a:schemeClr val="tx1"/>
                </a:solidFill>
                <a:latin typeface="Times New Roman" pitchFamily="18" charset="0"/>
              </a:defRPr>
            </a:lvl7pPr>
            <a:lvl8pPr marL="3467031" indent="-231136" eaLnBrk="0" fontAlgn="base" hangingPunct="0">
              <a:spcBef>
                <a:spcPct val="30000"/>
              </a:spcBef>
              <a:spcAft>
                <a:spcPct val="0"/>
              </a:spcAft>
              <a:defRPr sz="1300">
                <a:solidFill>
                  <a:schemeClr val="tx1"/>
                </a:solidFill>
                <a:latin typeface="Times New Roman" pitchFamily="18" charset="0"/>
              </a:defRPr>
            </a:lvl8pPr>
            <a:lvl9pPr marL="3929301" indent="-231136" eaLnBrk="0" fontAlgn="base" hangingPunct="0">
              <a:spcBef>
                <a:spcPct val="30000"/>
              </a:spcBef>
              <a:spcAft>
                <a:spcPct val="0"/>
              </a:spcAft>
              <a:defRPr sz="1300">
                <a:solidFill>
                  <a:schemeClr val="tx1"/>
                </a:solidFill>
                <a:latin typeface="Times New Roman" pitchFamily="18" charset="0"/>
              </a:defRPr>
            </a:lvl9pPr>
          </a:lstStyle>
          <a:p>
            <a:pPr>
              <a:spcBef>
                <a:spcPct val="0"/>
              </a:spcBef>
            </a:pPr>
            <a:fld id="{4B4DF015-394A-46E5-868F-5D363B8BD40C}" type="slidenum">
              <a:rPr lang="fr-CA" altLang="fr-FR" smtClean="0">
                <a:solidFill>
                  <a:prstClr val="black"/>
                </a:solidFill>
                <a:latin typeface="Tahoma" pitchFamily="34" charset="0"/>
              </a:rPr>
              <a:pPr>
                <a:spcBef>
                  <a:spcPct val="0"/>
                </a:spcBef>
              </a:pPr>
              <a:t>1</a:t>
            </a:fld>
            <a:endParaRPr lang="fr-CA" altLang="fr-FR">
              <a:solidFill>
                <a:prstClr val="black"/>
              </a:solidFill>
              <a:latin typeface="Tahoma" pitchFamily="34" charset="0"/>
            </a:endParaRPr>
          </a:p>
        </p:txBody>
      </p:sp>
    </p:spTree>
    <p:extLst>
      <p:ext uri="{BB962C8B-B14F-4D97-AF65-F5344CB8AC3E}">
        <p14:creationId xmlns:p14="http://schemas.microsoft.com/office/powerpoint/2010/main" val="6510374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BFF0680-5299-4D04-92FC-C20F6A420067}" type="slidenum">
              <a:rPr lang="fr-CA" altLang="fr-FR" smtClean="0"/>
              <a:pPr>
                <a:defRPr/>
              </a:pPr>
              <a:t>2</a:t>
            </a:fld>
            <a:endParaRPr lang="fr-CA" altLang="fr-FR"/>
          </a:p>
        </p:txBody>
      </p:sp>
    </p:spTree>
    <p:extLst>
      <p:ext uri="{BB962C8B-B14F-4D97-AF65-F5344CB8AC3E}">
        <p14:creationId xmlns:p14="http://schemas.microsoft.com/office/powerpoint/2010/main" val="22916564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pPr>
              <a:defRPr/>
            </a:pPr>
            <a:fld id="{1BFF0680-5299-4D04-92FC-C20F6A420067}" type="slidenum">
              <a:rPr lang="fr-CA" altLang="fr-FR" smtClean="0"/>
              <a:pPr>
                <a:defRPr/>
              </a:pPr>
              <a:t>3</a:t>
            </a:fld>
            <a:endParaRPr lang="fr-CA" altLang="fr-FR"/>
          </a:p>
        </p:txBody>
      </p:sp>
    </p:spTree>
    <p:extLst>
      <p:ext uri="{BB962C8B-B14F-4D97-AF65-F5344CB8AC3E}">
        <p14:creationId xmlns:p14="http://schemas.microsoft.com/office/powerpoint/2010/main" val="41219823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pPr>
              <a:defRPr/>
            </a:pPr>
            <a:fld id="{1BFF0680-5299-4D04-92FC-C20F6A420067}" type="slidenum">
              <a:rPr lang="fr-CA" altLang="fr-FR" smtClean="0"/>
              <a:pPr>
                <a:defRPr/>
              </a:pPr>
              <a:t>4</a:t>
            </a:fld>
            <a:endParaRPr lang="fr-CA" altLang="fr-FR"/>
          </a:p>
        </p:txBody>
      </p:sp>
    </p:spTree>
    <p:extLst>
      <p:ext uri="{BB962C8B-B14F-4D97-AF65-F5344CB8AC3E}">
        <p14:creationId xmlns:p14="http://schemas.microsoft.com/office/powerpoint/2010/main" val="34753612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dirty="0"/>
          </a:p>
        </p:txBody>
      </p:sp>
      <p:sp>
        <p:nvSpPr>
          <p:cNvPr id="4" name="Slide Number Placeholder 3"/>
          <p:cNvSpPr>
            <a:spLocks noGrp="1"/>
          </p:cNvSpPr>
          <p:nvPr>
            <p:ph type="sldNum" sz="quarter" idx="10"/>
          </p:nvPr>
        </p:nvSpPr>
        <p:spPr/>
        <p:txBody>
          <a:bodyPr/>
          <a:lstStyle/>
          <a:p>
            <a:pPr>
              <a:defRPr/>
            </a:pPr>
            <a:fld id="{600D08F7-0A18-484A-AB15-A0B7FE19C275}" type="slidenum">
              <a:rPr lang="fr-CA" altLang="fr-FR" smtClean="0">
                <a:solidFill>
                  <a:prstClr val="black"/>
                </a:solidFill>
              </a:rPr>
              <a:pPr>
                <a:defRPr/>
              </a:pPr>
              <a:t>6</a:t>
            </a:fld>
            <a:endParaRPr lang="fr-CA" altLang="fr-FR">
              <a:solidFill>
                <a:prstClr val="black"/>
              </a:solidFill>
            </a:endParaRPr>
          </a:p>
        </p:txBody>
      </p:sp>
    </p:spTree>
    <p:extLst>
      <p:ext uri="{BB962C8B-B14F-4D97-AF65-F5344CB8AC3E}">
        <p14:creationId xmlns:p14="http://schemas.microsoft.com/office/powerpoint/2010/main" val="2171561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00D08F7-0A18-484A-AB15-A0B7FE19C275}" type="slidenum">
              <a:rPr lang="fr-CA" altLang="fr-FR" smtClean="0">
                <a:solidFill>
                  <a:prstClr val="black"/>
                </a:solidFill>
              </a:rPr>
              <a:pPr>
                <a:defRPr/>
              </a:pPr>
              <a:t>8</a:t>
            </a:fld>
            <a:endParaRPr lang="fr-CA" altLang="fr-FR">
              <a:solidFill>
                <a:prstClr val="black"/>
              </a:solidFill>
            </a:endParaRPr>
          </a:p>
        </p:txBody>
      </p:sp>
    </p:spTree>
    <p:extLst>
      <p:ext uri="{BB962C8B-B14F-4D97-AF65-F5344CB8AC3E}">
        <p14:creationId xmlns:p14="http://schemas.microsoft.com/office/powerpoint/2010/main" val="25680136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BFF0680-5299-4D04-92FC-C20F6A420067}" type="slidenum">
              <a:rPr lang="fr-CA" altLang="fr-FR" smtClean="0">
                <a:solidFill>
                  <a:prstClr val="black"/>
                </a:solidFill>
              </a:rPr>
              <a:pPr>
                <a:defRPr/>
              </a:pPr>
              <a:t>10</a:t>
            </a:fld>
            <a:endParaRPr lang="fr-CA" altLang="fr-FR">
              <a:solidFill>
                <a:prstClr val="black"/>
              </a:solidFill>
            </a:endParaRPr>
          </a:p>
        </p:txBody>
      </p:sp>
    </p:spTree>
    <p:extLst>
      <p:ext uri="{BB962C8B-B14F-4D97-AF65-F5344CB8AC3E}">
        <p14:creationId xmlns:p14="http://schemas.microsoft.com/office/powerpoint/2010/main" val="2641697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BFF0680-5299-4D04-92FC-C20F6A420067}" type="slidenum">
              <a:rPr lang="fr-CA" altLang="fr-FR" smtClean="0">
                <a:solidFill>
                  <a:prstClr val="black"/>
                </a:solidFill>
              </a:rPr>
              <a:pPr>
                <a:defRPr/>
              </a:pPr>
              <a:t>12</a:t>
            </a:fld>
            <a:endParaRPr lang="fr-CA" altLang="fr-FR">
              <a:solidFill>
                <a:prstClr val="black"/>
              </a:solidFill>
            </a:endParaRPr>
          </a:p>
        </p:txBody>
      </p:sp>
    </p:spTree>
    <p:extLst>
      <p:ext uri="{BB962C8B-B14F-4D97-AF65-F5344CB8AC3E}">
        <p14:creationId xmlns:p14="http://schemas.microsoft.com/office/powerpoint/2010/main" val="40184139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00D08F7-0A18-484A-AB15-A0B7FE19C275}" type="slidenum">
              <a:rPr lang="fr-CA" altLang="fr-FR" smtClean="0"/>
              <a:pPr>
                <a:defRPr/>
              </a:pPr>
              <a:t>14</a:t>
            </a:fld>
            <a:endParaRPr lang="fr-CA" altLang="fr-FR"/>
          </a:p>
        </p:txBody>
      </p:sp>
    </p:spTree>
    <p:extLst>
      <p:ext uri="{BB962C8B-B14F-4D97-AF65-F5344CB8AC3E}">
        <p14:creationId xmlns:p14="http://schemas.microsoft.com/office/powerpoint/2010/main" val="6983929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Rectangle 3"/>
          <p:cNvSpPr/>
          <p:nvPr userDrawn="1"/>
        </p:nvSpPr>
        <p:spPr>
          <a:xfrm>
            <a:off x="839788" y="3648075"/>
            <a:ext cx="7835900" cy="1279525"/>
          </a:xfrm>
          <a:prstGeom prst="rect">
            <a:avLst/>
          </a:prstGeom>
          <a:no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8" name="Titre 7"/>
          <p:cNvSpPr>
            <a:spLocks noGrp="1"/>
          </p:cNvSpPr>
          <p:nvPr>
            <p:ph type="ctrTitle"/>
          </p:nvPr>
        </p:nvSpPr>
        <p:spPr>
          <a:xfrm>
            <a:off x="840161" y="3648074"/>
            <a:ext cx="7836294" cy="1228726"/>
          </a:xfrm>
        </p:spPr>
        <p:txBody>
          <a:bodyPr anchor="t"/>
          <a:lstStyle>
            <a:lvl1pPr algn="r">
              <a:defRPr sz="3200">
                <a:solidFill>
                  <a:schemeClr val="tx1"/>
                </a:solidFill>
              </a:defRPr>
            </a:lvl1pPr>
          </a:lstStyle>
          <a:p>
            <a:r>
              <a:rPr lang="fr-FR"/>
              <a:t>Modifiez le style du titre</a:t>
            </a:r>
            <a:endParaRPr lang="en-US"/>
          </a:p>
        </p:txBody>
      </p:sp>
      <p:sp>
        <p:nvSpPr>
          <p:cNvPr id="9" name="Sous-titre 8"/>
          <p:cNvSpPr>
            <a:spLocks noGrp="1"/>
          </p:cNvSpPr>
          <p:nvPr>
            <p:ph type="subTitle" idx="1"/>
          </p:nvPr>
        </p:nvSpPr>
        <p:spPr>
          <a:xfrm>
            <a:off x="840160" y="5034508"/>
            <a:ext cx="7836295" cy="685800"/>
          </a:xfrm>
          <a:ln>
            <a:noFill/>
          </a:ln>
        </p:spPr>
        <p:txBody>
          <a:bodyPr/>
          <a:lstStyle>
            <a:lvl1pPr marL="0" indent="0" algn="r">
              <a:buNone/>
              <a:defRPr sz="2000">
                <a:solidFill>
                  <a:schemeClr val="bg2">
                    <a:lumMod val="25000"/>
                  </a:schemeClr>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fr-FR" dirty="0"/>
              <a:t>Modifiez le style des sous-titres du masque</a:t>
            </a:r>
            <a:endParaRPr lang="en-US" dirty="0"/>
          </a:p>
        </p:txBody>
      </p:sp>
      <p:sp>
        <p:nvSpPr>
          <p:cNvPr id="5" name="Espace réservé de la date 27"/>
          <p:cNvSpPr>
            <a:spLocks noGrp="1"/>
          </p:cNvSpPr>
          <p:nvPr>
            <p:ph type="dt" sz="half" idx="10"/>
          </p:nvPr>
        </p:nvSpPr>
        <p:spPr>
          <a:xfrm>
            <a:off x="6400800" y="6354763"/>
            <a:ext cx="2286000" cy="366712"/>
          </a:xfrm>
        </p:spPr>
        <p:txBody>
          <a:bodyPr/>
          <a:lstStyle>
            <a:lvl1pPr>
              <a:defRPr sz="1400"/>
            </a:lvl1pPr>
          </a:lstStyle>
          <a:p>
            <a:pPr>
              <a:defRPr/>
            </a:pPr>
            <a:endParaRPr lang="fr-FR"/>
          </a:p>
        </p:txBody>
      </p:sp>
    </p:spTree>
    <p:extLst>
      <p:ext uri="{BB962C8B-B14F-4D97-AF65-F5344CB8AC3E}">
        <p14:creationId xmlns:p14="http://schemas.microsoft.com/office/powerpoint/2010/main" val="4125321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sz="4000" b="1">
                <a:effectLst/>
              </a:defRPr>
            </a:lvl1pPr>
          </a:lstStyle>
          <a:p>
            <a:r>
              <a:rPr lang="fr-FR" dirty="0"/>
              <a:t>Modifiez le style du titre</a:t>
            </a:r>
            <a:endParaRPr lang="en-US" dirty="0"/>
          </a:p>
        </p:txBody>
      </p:sp>
      <p:sp>
        <p:nvSpPr>
          <p:cNvPr id="8" name="Espace réservé du contenu 7"/>
          <p:cNvSpPr>
            <a:spLocks noGrp="1"/>
          </p:cNvSpPr>
          <p:nvPr>
            <p:ph sz="quarter" idx="1"/>
          </p:nvPr>
        </p:nvSpPr>
        <p:spPr>
          <a:xfrm>
            <a:off x="457200" y="1268760"/>
            <a:ext cx="8229600" cy="4888200"/>
          </a:xfrm>
        </p:spPr>
        <p:txBody>
          <a:bodyPr/>
          <a:lstStyle>
            <a:lvl1pPr marL="361950" indent="-361950">
              <a:buSzPct val="110000"/>
              <a:defRPr/>
            </a:lvl1pPr>
            <a:lvl2pPr marL="628650" indent="-354013">
              <a:buSzPct val="110000"/>
              <a:defRPr sz="3200"/>
            </a:lvl2pPr>
            <a:lvl3pPr marL="895350" indent="-301625">
              <a:buSzPct val="110000"/>
              <a:defRPr sz="2800"/>
            </a:lvl3pPr>
            <a:lvl4pPr marL="1162050" indent="-293688">
              <a:buSzPct val="110000"/>
              <a:defRPr sz="2400"/>
            </a:lvl4pPr>
            <a:lvl5pPr marL="1438275" indent="-295275">
              <a:buSzPct val="110000"/>
              <a:defRPr sz="2000"/>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Espace réservé de la date 13"/>
          <p:cNvSpPr>
            <a:spLocks noGrp="1"/>
          </p:cNvSpPr>
          <p:nvPr>
            <p:ph type="dt" sz="half" idx="10"/>
          </p:nvPr>
        </p:nvSpPr>
        <p:spPr/>
        <p:txBody>
          <a:bodyPr/>
          <a:lstStyle>
            <a:lvl1pPr>
              <a:defRPr/>
            </a:lvl1pPr>
          </a:lstStyle>
          <a:p>
            <a:pPr>
              <a:defRPr/>
            </a:pPr>
            <a:endParaRPr lang="fr-FR"/>
          </a:p>
        </p:txBody>
      </p:sp>
      <p:sp>
        <p:nvSpPr>
          <p:cNvPr id="5" name="Espace réservé du numéro de diapositive 22"/>
          <p:cNvSpPr>
            <a:spLocks noGrp="1"/>
          </p:cNvSpPr>
          <p:nvPr>
            <p:ph type="sldNum" sz="quarter" idx="11"/>
          </p:nvPr>
        </p:nvSpPr>
        <p:spPr>
          <a:xfrm>
            <a:off x="8629650" y="6353175"/>
            <a:ext cx="514350" cy="385763"/>
          </a:xfrm>
        </p:spPr>
        <p:txBody>
          <a:bodyPr/>
          <a:lstStyle>
            <a:lvl1pPr>
              <a:defRPr/>
            </a:lvl1pPr>
          </a:lstStyle>
          <a:p>
            <a:pPr>
              <a:defRPr/>
            </a:pPr>
            <a:fld id="{81F4DA61-A799-491C-8E9E-DC789FEF6F2B}" type="slidenum">
              <a:rPr lang="fr-FR" altLang="fr-FR"/>
              <a:pPr>
                <a:defRPr/>
              </a:pPr>
              <a:t>‹#›</a:t>
            </a:fld>
            <a:endParaRPr lang="fr-FR" altLang="fr-FR"/>
          </a:p>
        </p:txBody>
      </p:sp>
    </p:spTree>
    <p:extLst>
      <p:ext uri="{BB962C8B-B14F-4D97-AF65-F5344CB8AC3E}">
        <p14:creationId xmlns:p14="http://schemas.microsoft.com/office/powerpoint/2010/main" val="1451289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Rectangle 3"/>
          <p:cNvSpPr/>
          <p:nvPr userDrawn="1"/>
        </p:nvSpPr>
        <p:spPr>
          <a:xfrm>
            <a:off x="839788" y="3648075"/>
            <a:ext cx="7835900" cy="1279525"/>
          </a:xfrm>
          <a:prstGeom prst="rect">
            <a:avLst/>
          </a:prstGeom>
          <a:no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solidFill>
                <a:prstClr val="white"/>
              </a:solidFill>
            </a:endParaRPr>
          </a:p>
        </p:txBody>
      </p:sp>
      <p:sp>
        <p:nvSpPr>
          <p:cNvPr id="8" name="Titre 7"/>
          <p:cNvSpPr>
            <a:spLocks noGrp="1"/>
          </p:cNvSpPr>
          <p:nvPr>
            <p:ph type="ctrTitle"/>
          </p:nvPr>
        </p:nvSpPr>
        <p:spPr>
          <a:xfrm>
            <a:off x="840161" y="3648074"/>
            <a:ext cx="7836294" cy="1228726"/>
          </a:xfrm>
        </p:spPr>
        <p:txBody>
          <a:bodyPr anchor="t"/>
          <a:lstStyle>
            <a:lvl1pPr algn="r">
              <a:defRPr sz="3200">
                <a:solidFill>
                  <a:schemeClr val="tx1"/>
                </a:solidFill>
              </a:defRPr>
            </a:lvl1pPr>
          </a:lstStyle>
          <a:p>
            <a:r>
              <a:rPr lang="fr-FR"/>
              <a:t>Modifiez le style du titre</a:t>
            </a:r>
            <a:endParaRPr lang="en-US"/>
          </a:p>
        </p:txBody>
      </p:sp>
      <p:sp>
        <p:nvSpPr>
          <p:cNvPr id="9" name="Sous-titre 8"/>
          <p:cNvSpPr>
            <a:spLocks noGrp="1"/>
          </p:cNvSpPr>
          <p:nvPr>
            <p:ph type="subTitle" idx="1"/>
          </p:nvPr>
        </p:nvSpPr>
        <p:spPr>
          <a:xfrm>
            <a:off x="840160" y="5034508"/>
            <a:ext cx="7836295" cy="685800"/>
          </a:xfrm>
          <a:ln>
            <a:noFill/>
          </a:ln>
        </p:spPr>
        <p:txBody>
          <a:bodyPr/>
          <a:lstStyle>
            <a:lvl1pPr marL="0" indent="0" algn="r">
              <a:buNone/>
              <a:defRPr sz="2000">
                <a:solidFill>
                  <a:schemeClr val="bg2">
                    <a:lumMod val="25000"/>
                  </a:schemeClr>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fr-FR" dirty="0"/>
              <a:t>Modifiez le style des sous-titres du masque</a:t>
            </a:r>
            <a:endParaRPr lang="en-US" dirty="0"/>
          </a:p>
        </p:txBody>
      </p:sp>
      <p:sp>
        <p:nvSpPr>
          <p:cNvPr id="5" name="Espace réservé de la date 27"/>
          <p:cNvSpPr>
            <a:spLocks noGrp="1"/>
          </p:cNvSpPr>
          <p:nvPr>
            <p:ph type="dt" sz="half" idx="10"/>
          </p:nvPr>
        </p:nvSpPr>
        <p:spPr>
          <a:xfrm>
            <a:off x="6400800" y="6354763"/>
            <a:ext cx="2286000" cy="366712"/>
          </a:xfrm>
        </p:spPr>
        <p:txBody>
          <a:bodyPr/>
          <a:lstStyle>
            <a:lvl1pPr>
              <a:defRPr sz="1400"/>
            </a:lvl1pPr>
          </a:lstStyle>
          <a:p>
            <a:pPr>
              <a:defRPr/>
            </a:pPr>
            <a:endParaRPr lang="fr-FR">
              <a:solidFill>
                <a:srgbClr val="242852"/>
              </a:solidFill>
            </a:endParaRPr>
          </a:p>
        </p:txBody>
      </p:sp>
    </p:spTree>
    <p:extLst>
      <p:ext uri="{BB962C8B-B14F-4D97-AF65-F5344CB8AC3E}">
        <p14:creationId xmlns:p14="http://schemas.microsoft.com/office/powerpoint/2010/main" val="534719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sz="4000" b="1">
                <a:effectLst/>
              </a:defRPr>
            </a:lvl1pPr>
          </a:lstStyle>
          <a:p>
            <a:r>
              <a:rPr lang="fr-FR" dirty="0"/>
              <a:t>Modifiez le style du titre</a:t>
            </a:r>
            <a:endParaRPr lang="en-US" dirty="0"/>
          </a:p>
        </p:txBody>
      </p:sp>
      <p:sp>
        <p:nvSpPr>
          <p:cNvPr id="8" name="Espace réservé du contenu 7"/>
          <p:cNvSpPr>
            <a:spLocks noGrp="1"/>
          </p:cNvSpPr>
          <p:nvPr>
            <p:ph sz="quarter" idx="1"/>
          </p:nvPr>
        </p:nvSpPr>
        <p:spPr>
          <a:xfrm>
            <a:off x="457200" y="1268760"/>
            <a:ext cx="8229600" cy="4888200"/>
          </a:xfrm>
        </p:spPr>
        <p:txBody>
          <a:bodyPr/>
          <a:lstStyle>
            <a:lvl1pPr marL="361950" indent="-361950">
              <a:buSzPct val="110000"/>
              <a:defRPr/>
            </a:lvl1pPr>
            <a:lvl2pPr marL="628650" indent="-354013">
              <a:buSzPct val="110000"/>
              <a:defRPr sz="3200"/>
            </a:lvl2pPr>
            <a:lvl3pPr marL="895350" indent="-301625">
              <a:buSzPct val="110000"/>
              <a:defRPr sz="2800"/>
            </a:lvl3pPr>
            <a:lvl4pPr marL="1162050" indent="-293688">
              <a:buSzPct val="110000"/>
              <a:defRPr sz="2400"/>
            </a:lvl4pPr>
            <a:lvl5pPr marL="1438275" indent="-295275">
              <a:buSzPct val="110000"/>
              <a:defRPr sz="2000"/>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Espace réservé de la date 13"/>
          <p:cNvSpPr>
            <a:spLocks noGrp="1"/>
          </p:cNvSpPr>
          <p:nvPr>
            <p:ph type="dt" sz="half" idx="10"/>
          </p:nvPr>
        </p:nvSpPr>
        <p:spPr/>
        <p:txBody>
          <a:bodyPr/>
          <a:lstStyle>
            <a:lvl1pPr>
              <a:defRPr/>
            </a:lvl1pPr>
          </a:lstStyle>
          <a:p>
            <a:pPr>
              <a:defRPr/>
            </a:pPr>
            <a:endParaRPr lang="fr-FR">
              <a:solidFill>
                <a:srgbClr val="242852"/>
              </a:solidFill>
            </a:endParaRPr>
          </a:p>
        </p:txBody>
      </p:sp>
      <p:sp>
        <p:nvSpPr>
          <p:cNvPr id="5" name="Espace réservé du numéro de diapositive 22"/>
          <p:cNvSpPr>
            <a:spLocks noGrp="1"/>
          </p:cNvSpPr>
          <p:nvPr>
            <p:ph type="sldNum" sz="quarter" idx="11"/>
          </p:nvPr>
        </p:nvSpPr>
        <p:spPr>
          <a:xfrm>
            <a:off x="8629650" y="6353175"/>
            <a:ext cx="514350" cy="385763"/>
          </a:xfrm>
        </p:spPr>
        <p:txBody>
          <a:bodyPr/>
          <a:lstStyle>
            <a:lvl1pPr>
              <a:defRPr/>
            </a:lvl1pPr>
          </a:lstStyle>
          <a:p>
            <a:pPr>
              <a:defRPr/>
            </a:pPr>
            <a:fld id="{81F4DA61-A799-491C-8E9E-DC789FEF6F2B}" type="slidenum">
              <a:rPr lang="fr-FR" altLang="fr-FR"/>
              <a:pPr>
                <a:defRPr/>
              </a:pPr>
              <a:t>‹#›</a:t>
            </a:fld>
            <a:endParaRPr lang="fr-FR" altLang="fr-FR"/>
          </a:p>
        </p:txBody>
      </p:sp>
    </p:spTree>
    <p:extLst>
      <p:ext uri="{BB962C8B-B14F-4D97-AF65-F5344CB8AC3E}">
        <p14:creationId xmlns:p14="http://schemas.microsoft.com/office/powerpoint/2010/main" val="218448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Rectangle 3"/>
          <p:cNvSpPr/>
          <p:nvPr userDrawn="1"/>
        </p:nvSpPr>
        <p:spPr>
          <a:xfrm>
            <a:off x="839788" y="3648075"/>
            <a:ext cx="7835900" cy="1279525"/>
          </a:xfrm>
          <a:prstGeom prst="rect">
            <a:avLst/>
          </a:prstGeom>
          <a:no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solidFill>
                <a:prstClr val="white"/>
              </a:solidFill>
            </a:endParaRPr>
          </a:p>
        </p:txBody>
      </p:sp>
      <p:sp>
        <p:nvSpPr>
          <p:cNvPr id="8" name="Titre 7"/>
          <p:cNvSpPr>
            <a:spLocks noGrp="1"/>
          </p:cNvSpPr>
          <p:nvPr>
            <p:ph type="ctrTitle"/>
          </p:nvPr>
        </p:nvSpPr>
        <p:spPr>
          <a:xfrm>
            <a:off x="840161" y="3648074"/>
            <a:ext cx="7836294" cy="1228726"/>
          </a:xfrm>
        </p:spPr>
        <p:txBody>
          <a:bodyPr anchor="t"/>
          <a:lstStyle>
            <a:lvl1pPr algn="r">
              <a:defRPr sz="3200">
                <a:solidFill>
                  <a:schemeClr val="tx1"/>
                </a:solidFill>
              </a:defRPr>
            </a:lvl1pPr>
          </a:lstStyle>
          <a:p>
            <a:r>
              <a:rPr lang="fr-FR"/>
              <a:t>Modifiez le style du titre</a:t>
            </a:r>
            <a:endParaRPr lang="en-US"/>
          </a:p>
        </p:txBody>
      </p:sp>
      <p:sp>
        <p:nvSpPr>
          <p:cNvPr id="9" name="Sous-titre 8"/>
          <p:cNvSpPr>
            <a:spLocks noGrp="1"/>
          </p:cNvSpPr>
          <p:nvPr>
            <p:ph type="subTitle" idx="1"/>
          </p:nvPr>
        </p:nvSpPr>
        <p:spPr>
          <a:xfrm>
            <a:off x="840160" y="5034508"/>
            <a:ext cx="7836295" cy="685800"/>
          </a:xfrm>
          <a:ln>
            <a:noFill/>
          </a:ln>
        </p:spPr>
        <p:txBody>
          <a:bodyPr/>
          <a:lstStyle>
            <a:lvl1pPr marL="0" indent="0" algn="r">
              <a:buNone/>
              <a:defRPr sz="2000">
                <a:solidFill>
                  <a:schemeClr val="bg2">
                    <a:lumMod val="25000"/>
                  </a:schemeClr>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fr-FR" dirty="0"/>
              <a:t>Modifiez le style des sous-titres du masque</a:t>
            </a:r>
            <a:endParaRPr lang="en-US" dirty="0"/>
          </a:p>
        </p:txBody>
      </p:sp>
      <p:sp>
        <p:nvSpPr>
          <p:cNvPr id="5" name="Espace réservé de la date 27"/>
          <p:cNvSpPr>
            <a:spLocks noGrp="1"/>
          </p:cNvSpPr>
          <p:nvPr>
            <p:ph type="dt" sz="half" idx="10"/>
          </p:nvPr>
        </p:nvSpPr>
        <p:spPr>
          <a:xfrm>
            <a:off x="6400800" y="6354763"/>
            <a:ext cx="2286000" cy="366712"/>
          </a:xfrm>
        </p:spPr>
        <p:txBody>
          <a:bodyPr/>
          <a:lstStyle>
            <a:lvl1pPr>
              <a:defRPr sz="1400"/>
            </a:lvl1pPr>
          </a:lstStyle>
          <a:p>
            <a:pPr>
              <a:defRPr/>
            </a:pPr>
            <a:endParaRPr lang="fr-FR">
              <a:solidFill>
                <a:srgbClr val="242852"/>
              </a:solidFill>
            </a:endParaRPr>
          </a:p>
        </p:txBody>
      </p:sp>
    </p:spTree>
    <p:extLst>
      <p:ext uri="{BB962C8B-B14F-4D97-AF65-F5344CB8AC3E}">
        <p14:creationId xmlns:p14="http://schemas.microsoft.com/office/powerpoint/2010/main" val="551239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sz="4000" b="1">
                <a:effectLst>
                  <a:outerShdw blurRad="38100" dist="38100" dir="2700000" algn="tl">
                    <a:srgbClr val="000000">
                      <a:alpha val="43137"/>
                    </a:srgbClr>
                  </a:outerShdw>
                </a:effectLst>
              </a:defRPr>
            </a:lvl1pPr>
          </a:lstStyle>
          <a:p>
            <a:r>
              <a:rPr lang="fr-FR" dirty="0"/>
              <a:t>Modifiez le style du titre</a:t>
            </a:r>
            <a:endParaRPr lang="en-US" dirty="0"/>
          </a:p>
        </p:txBody>
      </p:sp>
      <p:sp>
        <p:nvSpPr>
          <p:cNvPr id="8" name="Espace réservé du contenu 7"/>
          <p:cNvSpPr>
            <a:spLocks noGrp="1"/>
          </p:cNvSpPr>
          <p:nvPr>
            <p:ph sz="quarter" idx="1"/>
          </p:nvPr>
        </p:nvSpPr>
        <p:spPr>
          <a:xfrm>
            <a:off x="457200" y="1268760"/>
            <a:ext cx="8229600" cy="4888200"/>
          </a:xfrm>
        </p:spPr>
        <p:txBody>
          <a:bodyPr/>
          <a:lstStyle>
            <a:lvl1pPr marL="361950" indent="-361950">
              <a:buSzPct val="110000"/>
              <a:defRPr/>
            </a:lvl1pPr>
            <a:lvl2pPr marL="628650" indent="-354013">
              <a:buSzPct val="110000"/>
              <a:defRPr sz="3200"/>
            </a:lvl2pPr>
            <a:lvl3pPr marL="895350" indent="-301625">
              <a:buSzPct val="110000"/>
              <a:defRPr sz="2800"/>
            </a:lvl3pPr>
            <a:lvl4pPr marL="1162050" indent="-293688">
              <a:buSzPct val="110000"/>
              <a:defRPr sz="2400"/>
            </a:lvl4pPr>
            <a:lvl5pPr marL="1438275" indent="-295275">
              <a:buSzPct val="110000"/>
              <a:defRPr sz="2000"/>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Espace réservé de la date 13"/>
          <p:cNvSpPr>
            <a:spLocks noGrp="1"/>
          </p:cNvSpPr>
          <p:nvPr>
            <p:ph type="dt" sz="half" idx="10"/>
          </p:nvPr>
        </p:nvSpPr>
        <p:spPr/>
        <p:txBody>
          <a:bodyPr/>
          <a:lstStyle>
            <a:lvl1pPr>
              <a:defRPr/>
            </a:lvl1pPr>
          </a:lstStyle>
          <a:p>
            <a:pPr>
              <a:defRPr/>
            </a:pPr>
            <a:endParaRPr lang="fr-FR">
              <a:solidFill>
                <a:srgbClr val="242852"/>
              </a:solidFill>
            </a:endParaRPr>
          </a:p>
        </p:txBody>
      </p:sp>
      <p:sp>
        <p:nvSpPr>
          <p:cNvPr id="5" name="Espace réservé du numéro de diapositive 22"/>
          <p:cNvSpPr>
            <a:spLocks noGrp="1"/>
          </p:cNvSpPr>
          <p:nvPr>
            <p:ph type="sldNum" sz="quarter" idx="11"/>
          </p:nvPr>
        </p:nvSpPr>
        <p:spPr>
          <a:xfrm>
            <a:off x="8629650" y="6353175"/>
            <a:ext cx="514350" cy="385763"/>
          </a:xfrm>
        </p:spPr>
        <p:txBody>
          <a:bodyPr/>
          <a:lstStyle>
            <a:lvl1pPr>
              <a:defRPr/>
            </a:lvl1pPr>
          </a:lstStyle>
          <a:p>
            <a:pPr>
              <a:defRPr/>
            </a:pPr>
            <a:fld id="{CC84F0D0-9B52-4DAC-9FAE-95A5440E5A6E}" type="slidenum">
              <a:rPr lang="fr-FR" altLang="fr-FR"/>
              <a:pPr>
                <a:defRPr/>
              </a:pPr>
              <a:t>‹#›</a:t>
            </a:fld>
            <a:endParaRPr lang="fr-FR" altLang="fr-FR"/>
          </a:p>
        </p:txBody>
      </p:sp>
    </p:spTree>
    <p:extLst>
      <p:ext uri="{BB962C8B-B14F-4D97-AF65-F5344CB8AC3E}">
        <p14:creationId xmlns:p14="http://schemas.microsoft.com/office/powerpoint/2010/main" val="180598284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21"/>
          <p:cNvSpPr>
            <a:spLocks noGrp="1"/>
          </p:cNvSpPr>
          <p:nvPr>
            <p:ph type="title"/>
          </p:nvPr>
        </p:nvSpPr>
        <p:spPr bwMode="auto">
          <a:xfrm>
            <a:off x="457200" y="152400"/>
            <a:ext cx="8229600" cy="684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fr-FR" altLang="fr-FR" dirty="0"/>
              <a:t>Modifiez le style du titre</a:t>
            </a:r>
            <a:endParaRPr lang="en-US" altLang="fr-FR" dirty="0"/>
          </a:p>
        </p:txBody>
      </p:sp>
      <p:sp>
        <p:nvSpPr>
          <p:cNvPr id="1027" name="Espace réservé du texte 12"/>
          <p:cNvSpPr>
            <a:spLocks noGrp="1"/>
          </p:cNvSpPr>
          <p:nvPr>
            <p:ph type="body" idx="1"/>
          </p:nvPr>
        </p:nvSpPr>
        <p:spPr bwMode="auto">
          <a:xfrm>
            <a:off x="457200" y="1268413"/>
            <a:ext cx="8229600"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Modifiez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endParaRPr lang="en-US" altLang="fr-FR"/>
          </a:p>
        </p:txBody>
      </p:sp>
      <p:sp>
        <p:nvSpPr>
          <p:cNvPr id="14" name="Espace réservé de la date 13"/>
          <p:cNvSpPr>
            <a:spLocks noGrp="1"/>
          </p:cNvSpPr>
          <p:nvPr>
            <p:ph type="dt" sz="half" idx="2"/>
          </p:nvPr>
        </p:nvSpPr>
        <p:spPr>
          <a:xfrm>
            <a:off x="585788" y="6353175"/>
            <a:ext cx="2289175" cy="365125"/>
          </a:xfrm>
          <a:prstGeom prst="rect">
            <a:avLst/>
          </a:prstGeom>
        </p:spPr>
        <p:txBody>
          <a:bodyPr vert="horz"/>
          <a:lstStyle>
            <a:lvl1pPr algn="l" eaLnBrk="1" latinLnBrk="0" hangingPunct="1">
              <a:defRPr kumimoji="0" sz="1400">
                <a:solidFill>
                  <a:schemeClr val="tx2"/>
                </a:solidFill>
                <a:cs typeface="+mn-cs"/>
              </a:defRPr>
            </a:lvl1pPr>
          </a:lstStyle>
          <a:p>
            <a:pPr>
              <a:defRPr/>
            </a:pPr>
            <a:endParaRPr lang="fr-FR"/>
          </a:p>
        </p:txBody>
      </p:sp>
      <p:sp>
        <p:nvSpPr>
          <p:cNvPr id="3" name="Espace réservé du pied de page 2"/>
          <p:cNvSpPr>
            <a:spLocks noGrp="1"/>
          </p:cNvSpPr>
          <p:nvPr>
            <p:ph type="ftr" sz="quarter" idx="3"/>
          </p:nvPr>
        </p:nvSpPr>
        <p:spPr>
          <a:xfrm>
            <a:off x="2898775" y="6356350"/>
            <a:ext cx="3505200" cy="365125"/>
          </a:xfrm>
          <a:prstGeom prst="rect">
            <a:avLst/>
          </a:prstGeom>
        </p:spPr>
        <p:txBody>
          <a:bodyPr vert="horz"/>
          <a:lstStyle>
            <a:lvl1pPr algn="r" eaLnBrk="1" latinLnBrk="0" hangingPunct="1">
              <a:defRPr kumimoji="0" sz="1400">
                <a:solidFill>
                  <a:schemeClr val="tx2"/>
                </a:solidFill>
                <a:cs typeface="+mn-cs"/>
              </a:defRPr>
            </a:lvl1pPr>
          </a:lstStyle>
          <a:p>
            <a:pPr>
              <a:defRPr/>
            </a:pPr>
            <a:endParaRPr lang="fr-FR"/>
          </a:p>
        </p:txBody>
      </p:sp>
      <p:sp>
        <p:nvSpPr>
          <p:cNvPr id="23" name="Espace réservé du numéro de diapositive 22"/>
          <p:cNvSpPr>
            <a:spLocks noGrp="1"/>
          </p:cNvSpPr>
          <p:nvPr>
            <p:ph type="sldNum" sz="quarter" idx="4"/>
          </p:nvPr>
        </p:nvSpPr>
        <p:spPr>
          <a:xfrm>
            <a:off x="8629650" y="6469063"/>
            <a:ext cx="514350" cy="269875"/>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400">
                <a:solidFill>
                  <a:srgbClr val="0033CC"/>
                </a:solidFill>
                <a:latin typeface="Arial" charset="0"/>
              </a:defRPr>
            </a:lvl1pPr>
          </a:lstStyle>
          <a:p>
            <a:pPr>
              <a:defRPr/>
            </a:pPr>
            <a:fld id="{1744951B-61B1-403F-9966-80B6ECCB098F}" type="slidenum">
              <a:rPr lang="fr-FR" altLang="fr-FR"/>
              <a:pPr>
                <a:defRPr/>
              </a:pPr>
              <a:t>‹#›</a:t>
            </a:fld>
            <a:endParaRPr lang="fr-FR" altLang="fr-FR"/>
          </a:p>
        </p:txBody>
      </p:sp>
      <p:sp>
        <p:nvSpPr>
          <p:cNvPr id="1031" name="Connecteur droit 27"/>
          <p:cNvSpPr>
            <a:spLocks noChangeShapeType="1"/>
          </p:cNvSpPr>
          <p:nvPr/>
        </p:nvSpPr>
        <p:spPr bwMode="auto">
          <a:xfrm>
            <a:off x="457200" y="6353175"/>
            <a:ext cx="8229600" cy="0"/>
          </a:xfrm>
          <a:prstGeom prst="line">
            <a:avLst/>
          </a:prstGeom>
          <a:noFill/>
          <a:ln w="19050" algn="ctr">
            <a:solidFill>
              <a:srgbClr val="0033CC"/>
            </a:solidFill>
            <a:prstDash val="solid"/>
            <a:round/>
            <a:headEnd/>
            <a:tailEnd/>
          </a:ln>
          <a:extLst>
            <a:ext uri="{909E8E84-426E-40DD-AFC4-6F175D3DCCD1}">
              <a14:hiddenFill xmlns:a14="http://schemas.microsoft.com/office/drawing/2010/main">
                <a:noFill/>
              </a14:hiddenFill>
            </a:ext>
          </a:extLst>
        </p:spPr>
        <p:txBody>
          <a:bodyPr/>
          <a:lstStyle/>
          <a:p>
            <a:pPr eaLnBrk="1" hangingPunct="1">
              <a:defRPr/>
            </a:pPr>
            <a:endParaRPr lang="en-US" dirty="0">
              <a:ln>
                <a:solidFill>
                  <a:schemeClr val="tx1"/>
                </a:solidFill>
                <a:prstDash val="solid"/>
              </a:ln>
            </a:endParaRPr>
          </a:p>
        </p:txBody>
      </p:sp>
      <p:sp>
        <p:nvSpPr>
          <p:cNvPr id="1032" name="Connecteur droit 28"/>
          <p:cNvSpPr>
            <a:spLocks noChangeShapeType="1"/>
          </p:cNvSpPr>
          <p:nvPr userDrawn="1"/>
        </p:nvSpPr>
        <p:spPr bwMode="auto">
          <a:xfrm>
            <a:off x="457200" y="1125538"/>
            <a:ext cx="8229600" cy="0"/>
          </a:xfrm>
          <a:prstGeom prst="line">
            <a:avLst/>
          </a:prstGeom>
          <a:noFill/>
          <a:ln w="19050" algn="ctr">
            <a:solidFill>
              <a:srgbClr val="0033CC"/>
            </a:solidFill>
            <a:round/>
            <a:headEnd/>
            <a:tailEnd/>
          </a:ln>
          <a:extLst>
            <a:ext uri="{909E8E84-426E-40DD-AFC4-6F175D3DCCD1}">
              <a14:hiddenFill xmlns:a14="http://schemas.microsoft.com/office/drawing/2010/main">
                <a:noFill/>
              </a14:hiddenFill>
            </a:ext>
          </a:extLst>
        </p:spPr>
        <p:txBody>
          <a:bodyPr/>
          <a:lstStyle/>
          <a:p>
            <a:endParaRPr lang="en-US"/>
          </a:p>
        </p:txBody>
      </p:sp>
      <p:pic>
        <p:nvPicPr>
          <p:cNvPr id="1033" name="Picture 25" descr="Adaptech logo blue"/>
          <p:cNvPicPr>
            <a:picLocks noChangeAspect="1" noChangeArrowheads="1"/>
          </p:cNvPicPr>
          <p:nvPr userDrawn="1"/>
        </p:nvPicPr>
        <p:blipFill>
          <a:blip r:embed="rId4">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69850" y="6388100"/>
            <a:ext cx="301625"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74" r:id="rId1"/>
    <p:sldLayoutId id="2147483775" r:id="rId2"/>
  </p:sldLayoutIdLst>
  <p:hf hdr="0" ftr="0" dt="0"/>
  <p:txStyles>
    <p:titleStyle>
      <a:lvl1pPr algn="ctr" rtl="0" eaLnBrk="0" fontAlgn="base" hangingPunct="0">
        <a:spcBef>
          <a:spcPct val="0"/>
        </a:spcBef>
        <a:spcAft>
          <a:spcPct val="0"/>
        </a:spcAft>
        <a:defRPr sz="4000" b="1" kern="1200">
          <a:solidFill>
            <a:srgbClr val="0033CC"/>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4000" b="1">
          <a:solidFill>
            <a:srgbClr val="0033CC"/>
          </a:solidFill>
          <a:latin typeface="Arial" charset="0"/>
          <a:cs typeface="Arial" charset="0"/>
        </a:defRPr>
      </a:lvl2pPr>
      <a:lvl3pPr algn="ctr" rtl="0" eaLnBrk="0" fontAlgn="base" hangingPunct="0">
        <a:spcBef>
          <a:spcPct val="0"/>
        </a:spcBef>
        <a:spcAft>
          <a:spcPct val="0"/>
        </a:spcAft>
        <a:defRPr sz="4000" b="1">
          <a:solidFill>
            <a:srgbClr val="0033CC"/>
          </a:solidFill>
          <a:latin typeface="Arial" charset="0"/>
          <a:cs typeface="Arial" charset="0"/>
        </a:defRPr>
      </a:lvl3pPr>
      <a:lvl4pPr algn="ctr" rtl="0" eaLnBrk="0" fontAlgn="base" hangingPunct="0">
        <a:spcBef>
          <a:spcPct val="0"/>
        </a:spcBef>
        <a:spcAft>
          <a:spcPct val="0"/>
        </a:spcAft>
        <a:defRPr sz="4000" b="1">
          <a:solidFill>
            <a:srgbClr val="0033CC"/>
          </a:solidFill>
          <a:latin typeface="Arial" charset="0"/>
          <a:cs typeface="Arial" charset="0"/>
        </a:defRPr>
      </a:lvl4pPr>
      <a:lvl5pPr algn="ctr" rtl="0" eaLnBrk="0" fontAlgn="base" hangingPunct="0">
        <a:spcBef>
          <a:spcPct val="0"/>
        </a:spcBef>
        <a:spcAft>
          <a:spcPct val="0"/>
        </a:spcAft>
        <a:defRPr sz="4000" b="1">
          <a:solidFill>
            <a:srgbClr val="0033CC"/>
          </a:solidFill>
          <a:latin typeface="Arial" charset="0"/>
          <a:cs typeface="Arial" charset="0"/>
        </a:defRPr>
      </a:lvl5pPr>
      <a:lvl6pPr marL="457200" algn="l" rtl="0" fontAlgn="base">
        <a:spcBef>
          <a:spcPct val="0"/>
        </a:spcBef>
        <a:spcAft>
          <a:spcPct val="0"/>
        </a:spcAft>
        <a:defRPr sz="3200">
          <a:solidFill>
            <a:schemeClr val="tx2"/>
          </a:solidFill>
          <a:latin typeface="Bookman Old Style" pitchFamily="18" charset="0"/>
        </a:defRPr>
      </a:lvl6pPr>
      <a:lvl7pPr marL="914400" algn="l" rtl="0" fontAlgn="base">
        <a:spcBef>
          <a:spcPct val="0"/>
        </a:spcBef>
        <a:spcAft>
          <a:spcPct val="0"/>
        </a:spcAft>
        <a:defRPr sz="3200">
          <a:solidFill>
            <a:schemeClr val="tx2"/>
          </a:solidFill>
          <a:latin typeface="Bookman Old Style" pitchFamily="18" charset="0"/>
        </a:defRPr>
      </a:lvl7pPr>
      <a:lvl8pPr marL="1371600" algn="l" rtl="0" fontAlgn="base">
        <a:spcBef>
          <a:spcPct val="0"/>
        </a:spcBef>
        <a:spcAft>
          <a:spcPct val="0"/>
        </a:spcAft>
        <a:defRPr sz="3200">
          <a:solidFill>
            <a:schemeClr val="tx2"/>
          </a:solidFill>
          <a:latin typeface="Bookman Old Style" pitchFamily="18" charset="0"/>
        </a:defRPr>
      </a:lvl8pPr>
      <a:lvl9pPr marL="1828800" algn="l" rtl="0" fontAlgn="base">
        <a:spcBef>
          <a:spcPct val="0"/>
        </a:spcBef>
        <a:spcAft>
          <a:spcPct val="0"/>
        </a:spcAft>
        <a:defRPr sz="3200">
          <a:solidFill>
            <a:schemeClr val="tx2"/>
          </a:solidFill>
          <a:latin typeface="Bookman Old Style" pitchFamily="18" charset="0"/>
        </a:defRPr>
      </a:lvl9pPr>
    </p:titleStyle>
    <p:bodyStyle>
      <a:lvl1pPr marL="357188" indent="-357188" algn="l" rtl="0" eaLnBrk="0" fontAlgn="base" hangingPunct="0">
        <a:spcBef>
          <a:spcPts val="600"/>
        </a:spcBef>
        <a:spcAft>
          <a:spcPct val="0"/>
        </a:spcAft>
        <a:buClr>
          <a:srgbClr val="0033CC"/>
        </a:buClr>
        <a:buSzPct val="110000"/>
        <a:buFont typeface="Arial" charset="0"/>
        <a:buChar char="•"/>
        <a:defRPr sz="3600" kern="1200">
          <a:solidFill>
            <a:srgbClr val="072C62"/>
          </a:solidFill>
          <a:latin typeface="Arial" panose="020B0604020202020204" pitchFamily="34" charset="0"/>
          <a:ea typeface="+mn-ea"/>
          <a:cs typeface="Arial" panose="020B0604020202020204" pitchFamily="34" charset="0"/>
        </a:defRPr>
      </a:lvl1pPr>
      <a:lvl2pPr marL="622300" indent="-347663" algn="l" rtl="0" eaLnBrk="0" fontAlgn="base" hangingPunct="0">
        <a:spcBef>
          <a:spcPts val="500"/>
        </a:spcBef>
        <a:spcAft>
          <a:spcPct val="0"/>
        </a:spcAft>
        <a:buClr>
          <a:srgbClr val="0033CC"/>
        </a:buClr>
        <a:buSzPct val="110000"/>
        <a:buFont typeface="Arial" charset="0"/>
        <a:buChar char="•"/>
        <a:defRPr sz="3400" kern="1200">
          <a:solidFill>
            <a:srgbClr val="072C62"/>
          </a:solidFill>
          <a:latin typeface="Arial" panose="020B0604020202020204" pitchFamily="34" charset="0"/>
          <a:ea typeface="+mn-ea"/>
          <a:cs typeface="Arial" panose="020B0604020202020204" pitchFamily="34" charset="0"/>
        </a:defRPr>
      </a:lvl2pPr>
      <a:lvl3pPr marL="901700" indent="-307975" algn="l" rtl="0" eaLnBrk="0" fontAlgn="base" hangingPunct="0">
        <a:spcBef>
          <a:spcPts val="500"/>
        </a:spcBef>
        <a:spcAft>
          <a:spcPct val="0"/>
        </a:spcAft>
        <a:buClr>
          <a:srgbClr val="0033CC"/>
        </a:buClr>
        <a:buSzPct val="110000"/>
        <a:buFont typeface="Arial" charset="0"/>
        <a:buChar char="•"/>
        <a:defRPr sz="3200" kern="1200">
          <a:solidFill>
            <a:srgbClr val="072C62"/>
          </a:solidFill>
          <a:latin typeface="Arial" panose="020B0604020202020204" pitchFamily="34" charset="0"/>
          <a:ea typeface="+mn-ea"/>
          <a:cs typeface="Arial" panose="020B0604020202020204" pitchFamily="34" charset="0"/>
        </a:defRPr>
      </a:lvl3pPr>
      <a:lvl4pPr marL="1166813" indent="-298450" algn="l" rtl="0" eaLnBrk="0" fontAlgn="base" hangingPunct="0">
        <a:spcBef>
          <a:spcPts val="400"/>
        </a:spcBef>
        <a:spcAft>
          <a:spcPct val="0"/>
        </a:spcAft>
        <a:buClr>
          <a:srgbClr val="0033CC"/>
        </a:buClr>
        <a:buSzPct val="110000"/>
        <a:buFont typeface="Arial" charset="0"/>
        <a:buChar char="•"/>
        <a:defRPr sz="3000" kern="1200">
          <a:solidFill>
            <a:srgbClr val="072C62"/>
          </a:solidFill>
          <a:latin typeface="Arial" panose="020B0604020202020204" pitchFamily="34" charset="0"/>
          <a:ea typeface="+mn-ea"/>
          <a:cs typeface="Arial" panose="020B0604020202020204" pitchFamily="34" charset="0"/>
        </a:defRPr>
      </a:lvl4pPr>
      <a:lvl5pPr marL="1431925" indent="-288925" algn="l" rtl="0" eaLnBrk="0" fontAlgn="base" hangingPunct="0">
        <a:spcBef>
          <a:spcPts val="300"/>
        </a:spcBef>
        <a:spcAft>
          <a:spcPct val="0"/>
        </a:spcAft>
        <a:buClr>
          <a:srgbClr val="0033CC"/>
        </a:buClr>
        <a:buSzPct val="110000"/>
        <a:buFont typeface="Arial" charset="0"/>
        <a:buChar char="•"/>
        <a:defRPr sz="2800" kern="1200">
          <a:solidFill>
            <a:srgbClr val="072C62"/>
          </a:solidFill>
          <a:latin typeface="Arial" panose="020B0604020202020204" pitchFamily="34" charset="0"/>
          <a:ea typeface="+mn-ea"/>
          <a:cs typeface="Arial" panose="020B0604020202020204" pitchFamily="34" charset="0"/>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21"/>
          <p:cNvSpPr>
            <a:spLocks noGrp="1"/>
          </p:cNvSpPr>
          <p:nvPr>
            <p:ph type="title"/>
          </p:nvPr>
        </p:nvSpPr>
        <p:spPr bwMode="auto">
          <a:xfrm>
            <a:off x="457200" y="152400"/>
            <a:ext cx="8229600" cy="684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fr-FR" altLang="fr-FR" dirty="0"/>
              <a:t>Modifiez le style du titre</a:t>
            </a:r>
            <a:endParaRPr lang="en-US" altLang="fr-FR" dirty="0"/>
          </a:p>
        </p:txBody>
      </p:sp>
      <p:sp>
        <p:nvSpPr>
          <p:cNvPr id="1027" name="Espace réservé du texte 12"/>
          <p:cNvSpPr>
            <a:spLocks noGrp="1"/>
          </p:cNvSpPr>
          <p:nvPr>
            <p:ph type="body" idx="1"/>
          </p:nvPr>
        </p:nvSpPr>
        <p:spPr bwMode="auto">
          <a:xfrm>
            <a:off x="457200" y="1268413"/>
            <a:ext cx="8229600"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Modifiez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endParaRPr lang="en-US" altLang="fr-FR"/>
          </a:p>
        </p:txBody>
      </p:sp>
      <p:sp>
        <p:nvSpPr>
          <p:cNvPr id="14" name="Espace réservé de la date 13"/>
          <p:cNvSpPr>
            <a:spLocks noGrp="1"/>
          </p:cNvSpPr>
          <p:nvPr>
            <p:ph type="dt" sz="half" idx="2"/>
          </p:nvPr>
        </p:nvSpPr>
        <p:spPr>
          <a:xfrm>
            <a:off x="585788" y="6353175"/>
            <a:ext cx="2289175" cy="365125"/>
          </a:xfrm>
          <a:prstGeom prst="rect">
            <a:avLst/>
          </a:prstGeom>
        </p:spPr>
        <p:txBody>
          <a:bodyPr vert="horz"/>
          <a:lstStyle>
            <a:lvl1pPr algn="l" eaLnBrk="1" latinLnBrk="0" hangingPunct="1">
              <a:defRPr kumimoji="0" sz="1400">
                <a:solidFill>
                  <a:schemeClr val="tx2"/>
                </a:solidFill>
                <a:cs typeface="+mn-cs"/>
              </a:defRPr>
            </a:lvl1pPr>
          </a:lstStyle>
          <a:p>
            <a:pPr>
              <a:defRPr/>
            </a:pPr>
            <a:endParaRPr lang="fr-FR">
              <a:solidFill>
                <a:srgbClr val="242852"/>
              </a:solidFill>
            </a:endParaRPr>
          </a:p>
        </p:txBody>
      </p:sp>
      <p:sp>
        <p:nvSpPr>
          <p:cNvPr id="3" name="Espace réservé du pied de page 2"/>
          <p:cNvSpPr>
            <a:spLocks noGrp="1"/>
          </p:cNvSpPr>
          <p:nvPr>
            <p:ph type="ftr" sz="quarter" idx="3"/>
          </p:nvPr>
        </p:nvSpPr>
        <p:spPr>
          <a:xfrm>
            <a:off x="2898775" y="6356350"/>
            <a:ext cx="3505200" cy="365125"/>
          </a:xfrm>
          <a:prstGeom prst="rect">
            <a:avLst/>
          </a:prstGeom>
        </p:spPr>
        <p:txBody>
          <a:bodyPr vert="horz"/>
          <a:lstStyle>
            <a:lvl1pPr algn="r" eaLnBrk="1" latinLnBrk="0" hangingPunct="1">
              <a:defRPr kumimoji="0" sz="1400">
                <a:solidFill>
                  <a:schemeClr val="tx2"/>
                </a:solidFill>
                <a:cs typeface="+mn-cs"/>
              </a:defRPr>
            </a:lvl1pPr>
          </a:lstStyle>
          <a:p>
            <a:pPr>
              <a:defRPr/>
            </a:pPr>
            <a:endParaRPr lang="fr-FR">
              <a:solidFill>
                <a:srgbClr val="242852"/>
              </a:solidFill>
            </a:endParaRPr>
          </a:p>
        </p:txBody>
      </p:sp>
      <p:sp>
        <p:nvSpPr>
          <p:cNvPr id="23" name="Espace réservé du numéro de diapositive 22"/>
          <p:cNvSpPr>
            <a:spLocks noGrp="1"/>
          </p:cNvSpPr>
          <p:nvPr>
            <p:ph type="sldNum" sz="quarter" idx="4"/>
          </p:nvPr>
        </p:nvSpPr>
        <p:spPr>
          <a:xfrm>
            <a:off x="8629650" y="6469063"/>
            <a:ext cx="514350" cy="269875"/>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400">
                <a:solidFill>
                  <a:srgbClr val="0033CC"/>
                </a:solidFill>
                <a:latin typeface="Arial" charset="0"/>
              </a:defRPr>
            </a:lvl1pPr>
          </a:lstStyle>
          <a:p>
            <a:pPr>
              <a:defRPr/>
            </a:pPr>
            <a:fld id="{1744951B-61B1-403F-9966-80B6ECCB098F}" type="slidenum">
              <a:rPr lang="fr-FR" altLang="fr-FR"/>
              <a:pPr>
                <a:defRPr/>
              </a:pPr>
              <a:t>‹#›</a:t>
            </a:fld>
            <a:endParaRPr lang="fr-FR" altLang="fr-FR"/>
          </a:p>
        </p:txBody>
      </p:sp>
      <p:sp>
        <p:nvSpPr>
          <p:cNvPr id="1031" name="Connecteur droit 27"/>
          <p:cNvSpPr>
            <a:spLocks noChangeShapeType="1"/>
          </p:cNvSpPr>
          <p:nvPr/>
        </p:nvSpPr>
        <p:spPr bwMode="auto">
          <a:xfrm>
            <a:off x="457200" y="6353175"/>
            <a:ext cx="8229600" cy="0"/>
          </a:xfrm>
          <a:prstGeom prst="line">
            <a:avLst/>
          </a:prstGeom>
          <a:noFill/>
          <a:ln w="19050" algn="ctr">
            <a:solidFill>
              <a:srgbClr val="0033CC"/>
            </a:solidFill>
            <a:prstDash val="solid"/>
            <a:round/>
            <a:headEnd/>
            <a:tailEnd/>
          </a:ln>
          <a:extLst>
            <a:ext uri="{909E8E84-426E-40DD-AFC4-6F175D3DCCD1}">
              <a14:hiddenFill xmlns:a14="http://schemas.microsoft.com/office/drawing/2010/main">
                <a:noFill/>
              </a14:hiddenFill>
            </a:ext>
          </a:extLst>
        </p:spPr>
        <p:txBody>
          <a:bodyPr/>
          <a:lstStyle/>
          <a:p>
            <a:pPr eaLnBrk="1" hangingPunct="1">
              <a:defRPr/>
            </a:pPr>
            <a:endParaRPr lang="en-US" dirty="0">
              <a:ln>
                <a:solidFill>
                  <a:prstClr val="black"/>
                </a:solidFill>
                <a:prstDash val="solid"/>
              </a:ln>
              <a:solidFill>
                <a:prstClr val="black"/>
              </a:solidFill>
            </a:endParaRPr>
          </a:p>
        </p:txBody>
      </p:sp>
      <p:sp>
        <p:nvSpPr>
          <p:cNvPr id="1032" name="Connecteur droit 28"/>
          <p:cNvSpPr>
            <a:spLocks noChangeShapeType="1"/>
          </p:cNvSpPr>
          <p:nvPr/>
        </p:nvSpPr>
        <p:spPr bwMode="auto">
          <a:xfrm>
            <a:off x="457200" y="1125538"/>
            <a:ext cx="8229600" cy="0"/>
          </a:xfrm>
          <a:prstGeom prst="line">
            <a:avLst/>
          </a:prstGeom>
          <a:noFill/>
          <a:ln w="19050" algn="ctr">
            <a:solidFill>
              <a:srgbClr val="0033CC"/>
            </a:solidFill>
            <a:round/>
            <a:headEnd/>
            <a:tailEnd/>
          </a:ln>
          <a:extLst>
            <a:ext uri="{909E8E84-426E-40DD-AFC4-6F175D3DCCD1}">
              <a14:hiddenFill xmlns:a14="http://schemas.microsoft.com/office/drawing/2010/main">
                <a:noFill/>
              </a14:hiddenFill>
            </a:ext>
          </a:extLst>
        </p:spPr>
        <p:txBody>
          <a:bodyPr/>
          <a:lstStyle/>
          <a:p>
            <a:endParaRPr lang="en-US">
              <a:solidFill>
                <a:prstClr val="black"/>
              </a:solidFill>
            </a:endParaRPr>
          </a:p>
        </p:txBody>
      </p:sp>
      <p:pic>
        <p:nvPicPr>
          <p:cNvPr id="1033" name="Picture 25" descr="Adaptech logo blue"/>
          <p:cNvPicPr>
            <a:picLocks noChangeAspect="1" noChangeArrowheads="1"/>
          </p:cNvPicPr>
          <p:nvPr/>
        </p:nvPicPr>
        <p:blipFill>
          <a:blip r:embed="rId4">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69850" y="6388100"/>
            <a:ext cx="301625"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4443912"/>
      </p:ext>
    </p:extLst>
  </p:cSld>
  <p:clrMap bg1="lt1" tx1="dk1" bg2="lt2" tx2="dk2" accent1="accent1" accent2="accent2" accent3="accent3" accent4="accent4" accent5="accent5" accent6="accent6" hlink="hlink" folHlink="folHlink"/>
  <p:sldLayoutIdLst>
    <p:sldLayoutId id="2147483777" r:id="rId1"/>
    <p:sldLayoutId id="2147483778" r:id="rId2"/>
  </p:sldLayoutIdLst>
  <p:hf hdr="0" ftr="0" dt="0"/>
  <p:txStyles>
    <p:titleStyle>
      <a:lvl1pPr algn="ctr" rtl="0" eaLnBrk="0" fontAlgn="base" hangingPunct="0">
        <a:spcBef>
          <a:spcPct val="0"/>
        </a:spcBef>
        <a:spcAft>
          <a:spcPct val="0"/>
        </a:spcAft>
        <a:defRPr sz="4000" b="1" kern="1200">
          <a:solidFill>
            <a:srgbClr val="0033CC"/>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4000" b="1">
          <a:solidFill>
            <a:srgbClr val="0033CC"/>
          </a:solidFill>
          <a:latin typeface="Arial" charset="0"/>
          <a:cs typeface="Arial" charset="0"/>
        </a:defRPr>
      </a:lvl2pPr>
      <a:lvl3pPr algn="ctr" rtl="0" eaLnBrk="0" fontAlgn="base" hangingPunct="0">
        <a:spcBef>
          <a:spcPct val="0"/>
        </a:spcBef>
        <a:spcAft>
          <a:spcPct val="0"/>
        </a:spcAft>
        <a:defRPr sz="4000" b="1">
          <a:solidFill>
            <a:srgbClr val="0033CC"/>
          </a:solidFill>
          <a:latin typeface="Arial" charset="0"/>
          <a:cs typeface="Arial" charset="0"/>
        </a:defRPr>
      </a:lvl3pPr>
      <a:lvl4pPr algn="ctr" rtl="0" eaLnBrk="0" fontAlgn="base" hangingPunct="0">
        <a:spcBef>
          <a:spcPct val="0"/>
        </a:spcBef>
        <a:spcAft>
          <a:spcPct val="0"/>
        </a:spcAft>
        <a:defRPr sz="4000" b="1">
          <a:solidFill>
            <a:srgbClr val="0033CC"/>
          </a:solidFill>
          <a:latin typeface="Arial" charset="0"/>
          <a:cs typeface="Arial" charset="0"/>
        </a:defRPr>
      </a:lvl4pPr>
      <a:lvl5pPr algn="ctr" rtl="0" eaLnBrk="0" fontAlgn="base" hangingPunct="0">
        <a:spcBef>
          <a:spcPct val="0"/>
        </a:spcBef>
        <a:spcAft>
          <a:spcPct val="0"/>
        </a:spcAft>
        <a:defRPr sz="4000" b="1">
          <a:solidFill>
            <a:srgbClr val="0033CC"/>
          </a:solidFill>
          <a:latin typeface="Arial" charset="0"/>
          <a:cs typeface="Arial" charset="0"/>
        </a:defRPr>
      </a:lvl5pPr>
      <a:lvl6pPr marL="457200" algn="l" rtl="0" fontAlgn="base">
        <a:spcBef>
          <a:spcPct val="0"/>
        </a:spcBef>
        <a:spcAft>
          <a:spcPct val="0"/>
        </a:spcAft>
        <a:defRPr sz="3200">
          <a:solidFill>
            <a:schemeClr val="tx2"/>
          </a:solidFill>
          <a:latin typeface="Bookman Old Style" pitchFamily="18" charset="0"/>
        </a:defRPr>
      </a:lvl6pPr>
      <a:lvl7pPr marL="914400" algn="l" rtl="0" fontAlgn="base">
        <a:spcBef>
          <a:spcPct val="0"/>
        </a:spcBef>
        <a:spcAft>
          <a:spcPct val="0"/>
        </a:spcAft>
        <a:defRPr sz="3200">
          <a:solidFill>
            <a:schemeClr val="tx2"/>
          </a:solidFill>
          <a:latin typeface="Bookman Old Style" pitchFamily="18" charset="0"/>
        </a:defRPr>
      </a:lvl7pPr>
      <a:lvl8pPr marL="1371600" algn="l" rtl="0" fontAlgn="base">
        <a:spcBef>
          <a:spcPct val="0"/>
        </a:spcBef>
        <a:spcAft>
          <a:spcPct val="0"/>
        </a:spcAft>
        <a:defRPr sz="3200">
          <a:solidFill>
            <a:schemeClr val="tx2"/>
          </a:solidFill>
          <a:latin typeface="Bookman Old Style" pitchFamily="18" charset="0"/>
        </a:defRPr>
      </a:lvl8pPr>
      <a:lvl9pPr marL="1828800" algn="l" rtl="0" fontAlgn="base">
        <a:spcBef>
          <a:spcPct val="0"/>
        </a:spcBef>
        <a:spcAft>
          <a:spcPct val="0"/>
        </a:spcAft>
        <a:defRPr sz="3200">
          <a:solidFill>
            <a:schemeClr val="tx2"/>
          </a:solidFill>
          <a:latin typeface="Bookman Old Style" pitchFamily="18" charset="0"/>
        </a:defRPr>
      </a:lvl9pPr>
    </p:titleStyle>
    <p:bodyStyle>
      <a:lvl1pPr marL="357188" indent="-357188" algn="l" rtl="0" eaLnBrk="0" fontAlgn="base" hangingPunct="0">
        <a:spcBef>
          <a:spcPts val="600"/>
        </a:spcBef>
        <a:spcAft>
          <a:spcPct val="0"/>
        </a:spcAft>
        <a:buClr>
          <a:srgbClr val="0033CC"/>
        </a:buClr>
        <a:buSzPct val="110000"/>
        <a:buFont typeface="Arial" charset="0"/>
        <a:buChar char="•"/>
        <a:defRPr sz="3600" kern="1200">
          <a:solidFill>
            <a:srgbClr val="072C62"/>
          </a:solidFill>
          <a:latin typeface="Arial" panose="020B0604020202020204" pitchFamily="34" charset="0"/>
          <a:ea typeface="+mn-ea"/>
          <a:cs typeface="Arial" panose="020B0604020202020204" pitchFamily="34" charset="0"/>
        </a:defRPr>
      </a:lvl1pPr>
      <a:lvl2pPr marL="622300" indent="-347663" algn="l" rtl="0" eaLnBrk="0" fontAlgn="base" hangingPunct="0">
        <a:spcBef>
          <a:spcPts val="500"/>
        </a:spcBef>
        <a:spcAft>
          <a:spcPct val="0"/>
        </a:spcAft>
        <a:buClr>
          <a:srgbClr val="0033CC"/>
        </a:buClr>
        <a:buSzPct val="110000"/>
        <a:buFont typeface="Arial" charset="0"/>
        <a:buChar char="•"/>
        <a:defRPr sz="3400" kern="1200">
          <a:solidFill>
            <a:srgbClr val="072C62"/>
          </a:solidFill>
          <a:latin typeface="Arial" panose="020B0604020202020204" pitchFamily="34" charset="0"/>
          <a:ea typeface="+mn-ea"/>
          <a:cs typeface="Arial" panose="020B0604020202020204" pitchFamily="34" charset="0"/>
        </a:defRPr>
      </a:lvl2pPr>
      <a:lvl3pPr marL="901700" indent="-307975" algn="l" rtl="0" eaLnBrk="0" fontAlgn="base" hangingPunct="0">
        <a:spcBef>
          <a:spcPts val="500"/>
        </a:spcBef>
        <a:spcAft>
          <a:spcPct val="0"/>
        </a:spcAft>
        <a:buClr>
          <a:srgbClr val="0033CC"/>
        </a:buClr>
        <a:buSzPct val="110000"/>
        <a:buFont typeface="Arial" charset="0"/>
        <a:buChar char="•"/>
        <a:defRPr sz="3200" kern="1200">
          <a:solidFill>
            <a:srgbClr val="072C62"/>
          </a:solidFill>
          <a:latin typeface="Arial" panose="020B0604020202020204" pitchFamily="34" charset="0"/>
          <a:ea typeface="+mn-ea"/>
          <a:cs typeface="Arial" panose="020B0604020202020204" pitchFamily="34" charset="0"/>
        </a:defRPr>
      </a:lvl3pPr>
      <a:lvl4pPr marL="1166813" indent="-298450" algn="l" rtl="0" eaLnBrk="0" fontAlgn="base" hangingPunct="0">
        <a:spcBef>
          <a:spcPts val="400"/>
        </a:spcBef>
        <a:spcAft>
          <a:spcPct val="0"/>
        </a:spcAft>
        <a:buClr>
          <a:srgbClr val="0033CC"/>
        </a:buClr>
        <a:buSzPct val="110000"/>
        <a:buFont typeface="Arial" charset="0"/>
        <a:buChar char="•"/>
        <a:defRPr sz="3000" kern="1200">
          <a:solidFill>
            <a:srgbClr val="072C62"/>
          </a:solidFill>
          <a:latin typeface="Arial" panose="020B0604020202020204" pitchFamily="34" charset="0"/>
          <a:ea typeface="+mn-ea"/>
          <a:cs typeface="Arial" panose="020B0604020202020204" pitchFamily="34" charset="0"/>
        </a:defRPr>
      </a:lvl4pPr>
      <a:lvl5pPr marL="1431925" indent="-288925" algn="l" rtl="0" eaLnBrk="0" fontAlgn="base" hangingPunct="0">
        <a:spcBef>
          <a:spcPts val="300"/>
        </a:spcBef>
        <a:spcAft>
          <a:spcPct val="0"/>
        </a:spcAft>
        <a:buClr>
          <a:srgbClr val="0033CC"/>
        </a:buClr>
        <a:buSzPct val="110000"/>
        <a:buFont typeface="Arial" charset="0"/>
        <a:buChar char="•"/>
        <a:defRPr sz="2800" kern="1200">
          <a:solidFill>
            <a:srgbClr val="072C62"/>
          </a:solidFill>
          <a:latin typeface="Arial" panose="020B0604020202020204" pitchFamily="34" charset="0"/>
          <a:ea typeface="+mn-ea"/>
          <a:cs typeface="Arial" panose="020B0604020202020204" pitchFamily="34" charset="0"/>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21"/>
          <p:cNvSpPr>
            <a:spLocks noGrp="1"/>
          </p:cNvSpPr>
          <p:nvPr>
            <p:ph type="title"/>
          </p:nvPr>
        </p:nvSpPr>
        <p:spPr bwMode="auto">
          <a:xfrm>
            <a:off x="457200" y="152400"/>
            <a:ext cx="8229600" cy="684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fr-FR" altLang="fr-FR" dirty="0"/>
              <a:t>Modifiez le style du titre</a:t>
            </a:r>
            <a:endParaRPr lang="en-US" altLang="fr-FR" dirty="0"/>
          </a:p>
        </p:txBody>
      </p:sp>
      <p:sp>
        <p:nvSpPr>
          <p:cNvPr id="1027" name="Espace réservé du texte 12"/>
          <p:cNvSpPr>
            <a:spLocks noGrp="1"/>
          </p:cNvSpPr>
          <p:nvPr>
            <p:ph type="body" idx="1"/>
          </p:nvPr>
        </p:nvSpPr>
        <p:spPr bwMode="auto">
          <a:xfrm>
            <a:off x="457200" y="1268413"/>
            <a:ext cx="8229600"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Modifiez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endParaRPr lang="en-US" altLang="fr-FR"/>
          </a:p>
        </p:txBody>
      </p:sp>
      <p:sp>
        <p:nvSpPr>
          <p:cNvPr id="14" name="Espace réservé de la date 13"/>
          <p:cNvSpPr>
            <a:spLocks noGrp="1"/>
          </p:cNvSpPr>
          <p:nvPr>
            <p:ph type="dt" sz="half" idx="2"/>
          </p:nvPr>
        </p:nvSpPr>
        <p:spPr>
          <a:xfrm>
            <a:off x="585788" y="6353175"/>
            <a:ext cx="2289175" cy="365125"/>
          </a:xfrm>
          <a:prstGeom prst="rect">
            <a:avLst/>
          </a:prstGeom>
        </p:spPr>
        <p:txBody>
          <a:bodyPr vert="horz"/>
          <a:lstStyle>
            <a:lvl1pPr algn="l" eaLnBrk="1" latinLnBrk="0" hangingPunct="1">
              <a:defRPr kumimoji="0" sz="1400">
                <a:solidFill>
                  <a:schemeClr val="tx2"/>
                </a:solidFill>
                <a:cs typeface="+mn-cs"/>
              </a:defRPr>
            </a:lvl1pPr>
          </a:lstStyle>
          <a:p>
            <a:pPr>
              <a:defRPr/>
            </a:pPr>
            <a:endParaRPr lang="fr-FR">
              <a:solidFill>
                <a:srgbClr val="242852"/>
              </a:solidFill>
            </a:endParaRPr>
          </a:p>
        </p:txBody>
      </p:sp>
      <p:sp>
        <p:nvSpPr>
          <p:cNvPr id="3" name="Espace réservé du pied de page 2"/>
          <p:cNvSpPr>
            <a:spLocks noGrp="1"/>
          </p:cNvSpPr>
          <p:nvPr>
            <p:ph type="ftr" sz="quarter" idx="3"/>
          </p:nvPr>
        </p:nvSpPr>
        <p:spPr>
          <a:xfrm>
            <a:off x="2898775" y="6356350"/>
            <a:ext cx="3505200" cy="365125"/>
          </a:xfrm>
          <a:prstGeom prst="rect">
            <a:avLst/>
          </a:prstGeom>
        </p:spPr>
        <p:txBody>
          <a:bodyPr vert="horz"/>
          <a:lstStyle>
            <a:lvl1pPr algn="r" eaLnBrk="1" latinLnBrk="0" hangingPunct="1">
              <a:defRPr kumimoji="0" sz="1400">
                <a:solidFill>
                  <a:schemeClr val="tx2"/>
                </a:solidFill>
                <a:cs typeface="+mn-cs"/>
              </a:defRPr>
            </a:lvl1pPr>
          </a:lstStyle>
          <a:p>
            <a:pPr>
              <a:defRPr/>
            </a:pPr>
            <a:endParaRPr lang="fr-FR">
              <a:solidFill>
                <a:srgbClr val="242852"/>
              </a:solidFill>
            </a:endParaRPr>
          </a:p>
        </p:txBody>
      </p:sp>
      <p:sp>
        <p:nvSpPr>
          <p:cNvPr id="23" name="Espace réservé du numéro de diapositive 22"/>
          <p:cNvSpPr>
            <a:spLocks noGrp="1"/>
          </p:cNvSpPr>
          <p:nvPr>
            <p:ph type="sldNum" sz="quarter" idx="4"/>
          </p:nvPr>
        </p:nvSpPr>
        <p:spPr>
          <a:xfrm>
            <a:off x="8629650" y="6469063"/>
            <a:ext cx="514350" cy="269875"/>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400">
                <a:solidFill>
                  <a:srgbClr val="0033CC"/>
                </a:solidFill>
                <a:latin typeface="Arial" charset="0"/>
              </a:defRPr>
            </a:lvl1pPr>
          </a:lstStyle>
          <a:p>
            <a:pPr>
              <a:defRPr/>
            </a:pPr>
            <a:fld id="{6A3790F5-85A2-41CB-9E76-BDB4D013E3A4}" type="slidenum">
              <a:rPr lang="fr-FR" altLang="fr-FR"/>
              <a:pPr>
                <a:defRPr/>
              </a:pPr>
              <a:t>‹#›</a:t>
            </a:fld>
            <a:endParaRPr lang="fr-FR" altLang="fr-FR"/>
          </a:p>
        </p:txBody>
      </p:sp>
      <p:sp>
        <p:nvSpPr>
          <p:cNvPr id="1031" name="Connecteur droit 27"/>
          <p:cNvSpPr>
            <a:spLocks noChangeShapeType="1"/>
          </p:cNvSpPr>
          <p:nvPr/>
        </p:nvSpPr>
        <p:spPr bwMode="auto">
          <a:xfrm>
            <a:off x="457200" y="6353175"/>
            <a:ext cx="8229600" cy="0"/>
          </a:xfrm>
          <a:prstGeom prst="line">
            <a:avLst/>
          </a:prstGeom>
          <a:noFill/>
          <a:ln w="19050" algn="ctr">
            <a:solidFill>
              <a:srgbClr val="0033CC"/>
            </a:solidFill>
            <a:prstDash val="solid"/>
            <a:round/>
            <a:headEnd/>
            <a:tailEnd/>
          </a:ln>
          <a:extLst>
            <a:ext uri="{909E8E84-426E-40DD-AFC4-6F175D3DCCD1}">
              <a14:hiddenFill xmlns:a14="http://schemas.microsoft.com/office/drawing/2010/main">
                <a:noFill/>
              </a14:hiddenFill>
            </a:ext>
          </a:extLst>
        </p:spPr>
        <p:txBody>
          <a:bodyPr/>
          <a:lstStyle/>
          <a:p>
            <a:pPr eaLnBrk="1" hangingPunct="1">
              <a:defRPr/>
            </a:pPr>
            <a:endParaRPr lang="en-US" dirty="0">
              <a:ln>
                <a:solidFill>
                  <a:prstClr val="black"/>
                </a:solidFill>
                <a:prstDash val="solid"/>
              </a:ln>
              <a:solidFill>
                <a:prstClr val="black"/>
              </a:solidFill>
            </a:endParaRPr>
          </a:p>
        </p:txBody>
      </p:sp>
      <p:sp>
        <p:nvSpPr>
          <p:cNvPr id="1032" name="Connecteur droit 28"/>
          <p:cNvSpPr>
            <a:spLocks noChangeShapeType="1"/>
          </p:cNvSpPr>
          <p:nvPr userDrawn="1"/>
        </p:nvSpPr>
        <p:spPr bwMode="auto">
          <a:xfrm>
            <a:off x="457200" y="1125538"/>
            <a:ext cx="8229600" cy="0"/>
          </a:xfrm>
          <a:prstGeom prst="line">
            <a:avLst/>
          </a:prstGeom>
          <a:noFill/>
          <a:ln w="19050" algn="ctr">
            <a:solidFill>
              <a:srgbClr val="0033CC"/>
            </a:solidFill>
            <a:round/>
            <a:headEnd/>
            <a:tailEnd/>
          </a:ln>
          <a:extLst>
            <a:ext uri="{909E8E84-426E-40DD-AFC4-6F175D3DCCD1}">
              <a14:hiddenFill xmlns:a14="http://schemas.microsoft.com/office/drawing/2010/main">
                <a:noFill/>
              </a14:hiddenFill>
            </a:ext>
          </a:extLst>
        </p:spPr>
        <p:txBody>
          <a:bodyPr/>
          <a:lstStyle/>
          <a:p>
            <a:endParaRPr lang="en-US">
              <a:solidFill>
                <a:prstClr val="black"/>
              </a:solidFill>
            </a:endParaRPr>
          </a:p>
        </p:txBody>
      </p:sp>
      <p:pic>
        <p:nvPicPr>
          <p:cNvPr id="1033" name="Picture 25" descr="Adaptech logo blue"/>
          <p:cNvPicPr>
            <a:picLocks noChangeAspect="1" noChangeArrowheads="1"/>
          </p:cNvPicPr>
          <p:nvPr userDrawn="1"/>
        </p:nvPicPr>
        <p:blipFill>
          <a:blip r:embed="rId4">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69850" y="6388100"/>
            <a:ext cx="301625"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6138726"/>
      </p:ext>
    </p:extLst>
  </p:cSld>
  <p:clrMap bg1="lt1" tx1="dk1" bg2="lt2" tx2="dk2" accent1="accent1" accent2="accent2" accent3="accent3" accent4="accent4" accent5="accent5" accent6="accent6" hlink="hlink" folHlink="folHlink"/>
  <p:sldLayoutIdLst>
    <p:sldLayoutId id="2147483783" r:id="rId1"/>
    <p:sldLayoutId id="2147483784" r:id="rId2"/>
  </p:sldLayoutIdLst>
  <p:hf hdr="0" ftr="0" dt="0"/>
  <p:txStyles>
    <p:titleStyle>
      <a:lvl1pPr algn="ctr" rtl="0" eaLnBrk="0" fontAlgn="base" hangingPunct="0">
        <a:spcBef>
          <a:spcPct val="0"/>
        </a:spcBef>
        <a:spcAft>
          <a:spcPct val="0"/>
        </a:spcAft>
        <a:defRPr sz="4000" b="1" kern="1200">
          <a:solidFill>
            <a:srgbClr val="0033CC"/>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4000" b="1">
          <a:solidFill>
            <a:srgbClr val="0033CC"/>
          </a:solidFill>
          <a:latin typeface="Arial" charset="0"/>
          <a:cs typeface="Arial" charset="0"/>
        </a:defRPr>
      </a:lvl2pPr>
      <a:lvl3pPr algn="ctr" rtl="0" eaLnBrk="0" fontAlgn="base" hangingPunct="0">
        <a:spcBef>
          <a:spcPct val="0"/>
        </a:spcBef>
        <a:spcAft>
          <a:spcPct val="0"/>
        </a:spcAft>
        <a:defRPr sz="4000" b="1">
          <a:solidFill>
            <a:srgbClr val="0033CC"/>
          </a:solidFill>
          <a:latin typeface="Arial" charset="0"/>
          <a:cs typeface="Arial" charset="0"/>
        </a:defRPr>
      </a:lvl3pPr>
      <a:lvl4pPr algn="ctr" rtl="0" eaLnBrk="0" fontAlgn="base" hangingPunct="0">
        <a:spcBef>
          <a:spcPct val="0"/>
        </a:spcBef>
        <a:spcAft>
          <a:spcPct val="0"/>
        </a:spcAft>
        <a:defRPr sz="4000" b="1">
          <a:solidFill>
            <a:srgbClr val="0033CC"/>
          </a:solidFill>
          <a:latin typeface="Arial" charset="0"/>
          <a:cs typeface="Arial" charset="0"/>
        </a:defRPr>
      </a:lvl4pPr>
      <a:lvl5pPr algn="ctr" rtl="0" eaLnBrk="0" fontAlgn="base" hangingPunct="0">
        <a:spcBef>
          <a:spcPct val="0"/>
        </a:spcBef>
        <a:spcAft>
          <a:spcPct val="0"/>
        </a:spcAft>
        <a:defRPr sz="4000" b="1">
          <a:solidFill>
            <a:srgbClr val="0033CC"/>
          </a:solidFill>
          <a:latin typeface="Arial" charset="0"/>
          <a:cs typeface="Arial" charset="0"/>
        </a:defRPr>
      </a:lvl5pPr>
      <a:lvl6pPr marL="457200" algn="l" rtl="0" fontAlgn="base">
        <a:spcBef>
          <a:spcPct val="0"/>
        </a:spcBef>
        <a:spcAft>
          <a:spcPct val="0"/>
        </a:spcAft>
        <a:defRPr sz="3200">
          <a:solidFill>
            <a:schemeClr val="tx2"/>
          </a:solidFill>
          <a:latin typeface="Bookman Old Style" pitchFamily="18" charset="0"/>
        </a:defRPr>
      </a:lvl6pPr>
      <a:lvl7pPr marL="914400" algn="l" rtl="0" fontAlgn="base">
        <a:spcBef>
          <a:spcPct val="0"/>
        </a:spcBef>
        <a:spcAft>
          <a:spcPct val="0"/>
        </a:spcAft>
        <a:defRPr sz="3200">
          <a:solidFill>
            <a:schemeClr val="tx2"/>
          </a:solidFill>
          <a:latin typeface="Bookman Old Style" pitchFamily="18" charset="0"/>
        </a:defRPr>
      </a:lvl7pPr>
      <a:lvl8pPr marL="1371600" algn="l" rtl="0" fontAlgn="base">
        <a:spcBef>
          <a:spcPct val="0"/>
        </a:spcBef>
        <a:spcAft>
          <a:spcPct val="0"/>
        </a:spcAft>
        <a:defRPr sz="3200">
          <a:solidFill>
            <a:schemeClr val="tx2"/>
          </a:solidFill>
          <a:latin typeface="Bookman Old Style" pitchFamily="18" charset="0"/>
        </a:defRPr>
      </a:lvl8pPr>
      <a:lvl9pPr marL="1828800" algn="l" rtl="0" fontAlgn="base">
        <a:spcBef>
          <a:spcPct val="0"/>
        </a:spcBef>
        <a:spcAft>
          <a:spcPct val="0"/>
        </a:spcAft>
        <a:defRPr sz="3200">
          <a:solidFill>
            <a:schemeClr val="tx2"/>
          </a:solidFill>
          <a:latin typeface="Bookman Old Style" pitchFamily="18" charset="0"/>
        </a:defRPr>
      </a:lvl9pPr>
    </p:titleStyle>
    <p:bodyStyle>
      <a:lvl1pPr marL="357188" indent="-357188" algn="l" rtl="0" eaLnBrk="0" fontAlgn="base" hangingPunct="0">
        <a:spcBef>
          <a:spcPts val="600"/>
        </a:spcBef>
        <a:spcAft>
          <a:spcPct val="0"/>
        </a:spcAft>
        <a:buClr>
          <a:srgbClr val="0033CC"/>
        </a:buClr>
        <a:buSzPct val="110000"/>
        <a:buFont typeface="Arial" charset="0"/>
        <a:buChar char="•"/>
        <a:defRPr sz="3600" kern="1200">
          <a:solidFill>
            <a:srgbClr val="072C62"/>
          </a:solidFill>
          <a:latin typeface="Arial" panose="020B0604020202020204" pitchFamily="34" charset="0"/>
          <a:ea typeface="+mn-ea"/>
          <a:cs typeface="Arial" panose="020B0604020202020204" pitchFamily="34" charset="0"/>
        </a:defRPr>
      </a:lvl1pPr>
      <a:lvl2pPr marL="622300" indent="-347663" algn="l" rtl="0" eaLnBrk="0" fontAlgn="base" hangingPunct="0">
        <a:spcBef>
          <a:spcPts val="500"/>
        </a:spcBef>
        <a:spcAft>
          <a:spcPct val="0"/>
        </a:spcAft>
        <a:buClr>
          <a:srgbClr val="0033CC"/>
        </a:buClr>
        <a:buSzPct val="110000"/>
        <a:buFont typeface="Arial" charset="0"/>
        <a:buChar char="•"/>
        <a:defRPr sz="3400" kern="1200">
          <a:solidFill>
            <a:srgbClr val="072C62"/>
          </a:solidFill>
          <a:latin typeface="Arial" panose="020B0604020202020204" pitchFamily="34" charset="0"/>
          <a:ea typeface="+mn-ea"/>
          <a:cs typeface="Arial" panose="020B0604020202020204" pitchFamily="34" charset="0"/>
        </a:defRPr>
      </a:lvl2pPr>
      <a:lvl3pPr marL="901700" indent="-307975" algn="l" rtl="0" eaLnBrk="0" fontAlgn="base" hangingPunct="0">
        <a:spcBef>
          <a:spcPts val="500"/>
        </a:spcBef>
        <a:spcAft>
          <a:spcPct val="0"/>
        </a:spcAft>
        <a:buClr>
          <a:srgbClr val="0033CC"/>
        </a:buClr>
        <a:buSzPct val="110000"/>
        <a:buFont typeface="Arial" charset="0"/>
        <a:buChar char="•"/>
        <a:defRPr sz="3200" kern="1200">
          <a:solidFill>
            <a:srgbClr val="072C62"/>
          </a:solidFill>
          <a:latin typeface="Arial" panose="020B0604020202020204" pitchFamily="34" charset="0"/>
          <a:ea typeface="+mn-ea"/>
          <a:cs typeface="Arial" panose="020B0604020202020204" pitchFamily="34" charset="0"/>
        </a:defRPr>
      </a:lvl3pPr>
      <a:lvl4pPr marL="1166813" indent="-298450" algn="l" rtl="0" eaLnBrk="0" fontAlgn="base" hangingPunct="0">
        <a:spcBef>
          <a:spcPts val="400"/>
        </a:spcBef>
        <a:spcAft>
          <a:spcPct val="0"/>
        </a:spcAft>
        <a:buClr>
          <a:srgbClr val="0033CC"/>
        </a:buClr>
        <a:buSzPct val="110000"/>
        <a:buFont typeface="Arial" charset="0"/>
        <a:buChar char="•"/>
        <a:defRPr sz="3000" kern="1200">
          <a:solidFill>
            <a:srgbClr val="072C62"/>
          </a:solidFill>
          <a:latin typeface="Arial" panose="020B0604020202020204" pitchFamily="34" charset="0"/>
          <a:ea typeface="+mn-ea"/>
          <a:cs typeface="Arial" panose="020B0604020202020204" pitchFamily="34" charset="0"/>
        </a:defRPr>
      </a:lvl4pPr>
      <a:lvl5pPr marL="1431925" indent="-288925" algn="l" rtl="0" eaLnBrk="0" fontAlgn="base" hangingPunct="0">
        <a:spcBef>
          <a:spcPts val="300"/>
        </a:spcBef>
        <a:spcAft>
          <a:spcPct val="0"/>
        </a:spcAft>
        <a:buClr>
          <a:srgbClr val="0033CC"/>
        </a:buClr>
        <a:buSzPct val="110000"/>
        <a:buFont typeface="Arial" charset="0"/>
        <a:buChar char="•"/>
        <a:defRPr sz="2800" kern="1200">
          <a:solidFill>
            <a:srgbClr val="072C62"/>
          </a:solidFill>
          <a:latin typeface="Arial" panose="020B0604020202020204" pitchFamily="34" charset="0"/>
          <a:ea typeface="+mn-ea"/>
          <a:cs typeface="Arial" panose="020B0604020202020204" pitchFamily="34" charset="0"/>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vmlDrawing" Target="../drawings/vmlDrawing1.vml"/><Relationship Id="rId5" Type="http://schemas.openxmlformats.org/officeDocument/2006/relationships/image" Target="../media/image15.emf"/><Relationship Id="rId4" Type="http://schemas.openxmlformats.org/officeDocument/2006/relationships/package" Target="../embeddings/Microsoft_Excel_Worksheet.xlsx"/></Relationships>
</file>

<file path=ppt/slides/_rels/slide1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4.xml"/><Relationship Id="rId4" Type="http://schemas.openxmlformats.org/officeDocument/2006/relationships/image" Target="../media/image18.jpeg"/></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adaptech.org/"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alludl.ca/" TargetMode="External"/><Relationship Id="rId4" Type="http://schemas.openxmlformats.org/officeDocument/2006/relationships/hyperlink" Target="http://www.washington.edu/doit/"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Dawson College logo. Copyright is https://www.crowdrise.com/campusteamdawson1" title="Dawson College logo"/>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63071" y="6372938"/>
            <a:ext cx="1281946" cy="398500"/>
          </a:xfrm>
          <a:prstGeom prst="rect">
            <a:avLst/>
          </a:prstGeom>
          <a:noFill/>
          <a:ln w="9525">
            <a:noFill/>
            <a:miter lim="800000"/>
            <a:headEnd/>
            <a:tailEnd/>
          </a:ln>
        </p:spPr>
      </p:pic>
      <p:pic>
        <p:nvPicPr>
          <p:cNvPr id="16" name="Picture 17" descr="Cégep André-Laurendeau logo. Copyright is https://fr.wikipedia.org/wiki/Fichier:Logo_du_C%C3%A9gep_Andr%C3%A9-Laurendeau.svg" title="Cégep André-Laurendeau logo"/>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808088" y="6260235"/>
            <a:ext cx="1518071" cy="511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17" descr="Fonds de recherche du Québec – Société et culture (FRQSC) logo. Copyright is https://www.fqr.gouv.qc.ca/pls/intranet/CQFRCORP.base" title="Fonds de recherche du Québec – Société et culture (FRQSC) logo"/>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3589230" y="6063751"/>
            <a:ext cx="2016224" cy="707687"/>
          </a:xfrm>
          <a:prstGeom prst="rect">
            <a:avLst/>
          </a:prstGeom>
          <a:noFill/>
          <a:ln w="9525">
            <a:noFill/>
            <a:miter lim="800000"/>
            <a:headEnd/>
            <a:tailEnd/>
          </a:ln>
        </p:spPr>
      </p:pic>
      <p:pic>
        <p:nvPicPr>
          <p:cNvPr id="19" name="Picture 2" descr="Ministère de l'éducation, de l'enseignement supérieur et de la recherche (MEESR) logo. Copyright is https://prod.mels.gouv.qc.ca/srdj/simulateur.do?methode=acceder" title="Ministère de l'éducation, de l'enseignement supérieur et de la recherche (MEESR) logo"/>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868525" y="5976033"/>
            <a:ext cx="2101263" cy="7954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 name="Picture 25" descr="Adaptech logo blue" title="Adaptech logo blue"/>
          <p:cNvPicPr>
            <a:picLocks noChangeAspect="1" noChangeArrowheads="1"/>
          </p:cNvPicPr>
          <p:nvPr/>
        </p:nvPicPr>
        <p:blipFill>
          <a:blip r:embed="rId7" cstate="print">
            <a:clrChange>
              <a:clrFrom>
                <a:srgbClr val="FDFDFD"/>
              </a:clrFrom>
              <a:clrTo>
                <a:srgbClr val="FDFDFD">
                  <a:alpha val="0"/>
                </a:srgbClr>
              </a:clrTo>
            </a:clrChange>
          </a:blip>
          <a:srcRect/>
          <a:stretch>
            <a:fillRect/>
          </a:stretch>
        </p:blipFill>
        <p:spPr bwMode="auto">
          <a:xfrm>
            <a:off x="8263394" y="6040218"/>
            <a:ext cx="648072" cy="721572"/>
          </a:xfrm>
          <a:prstGeom prst="rect">
            <a:avLst/>
          </a:prstGeom>
          <a:noFill/>
          <a:ln w="9525">
            <a:noFill/>
            <a:miter lim="800000"/>
            <a:headEnd/>
            <a:tailEnd/>
          </a:ln>
        </p:spPr>
      </p:pic>
      <p:pic>
        <p:nvPicPr>
          <p:cNvPr id="21" name="Picture 2" descr="Creative Commons License symbol for Attribution - Non Commercia l- No Derivatives 4.0 International. Copyright is &#10;http://creativecommons.org/about &#10;" title="Creative Commons License symbol"/>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076803" y="5359647"/>
            <a:ext cx="990394" cy="3444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359532" y="4653136"/>
            <a:ext cx="8424936" cy="369332"/>
          </a:xfrm>
          <a:prstGeom prst="rect">
            <a:avLst/>
          </a:prstGeom>
          <a:noFill/>
        </p:spPr>
        <p:txBody>
          <a:bodyPr wrap="square" rtlCol="0">
            <a:spAutoFit/>
          </a:bodyPr>
          <a:lstStyle/>
          <a:p>
            <a:pPr algn="ctr"/>
            <a:r>
              <a:rPr lang="en-US" sz="1800" dirty="0">
                <a:solidFill>
                  <a:schemeClr val="bg2">
                    <a:lumMod val="25000"/>
                  </a:schemeClr>
                </a:solidFill>
                <a:latin typeface="Arial" panose="020B0604020202020204" pitchFamily="34" charset="0"/>
                <a:cs typeface="Arial" panose="020B0604020202020204" pitchFamily="34" charset="0"/>
              </a:rPr>
              <a:t>Webinar for the Dawson College Office of Academic Development</a:t>
            </a:r>
          </a:p>
        </p:txBody>
      </p:sp>
      <p:sp>
        <p:nvSpPr>
          <p:cNvPr id="3" name="Sous-titre 2"/>
          <p:cNvSpPr>
            <a:spLocks noGrp="1"/>
          </p:cNvSpPr>
          <p:nvPr>
            <p:ph type="subTitle" idx="1"/>
          </p:nvPr>
        </p:nvSpPr>
        <p:spPr>
          <a:xfrm>
            <a:off x="179388" y="2577133"/>
            <a:ext cx="8785225" cy="1931987"/>
          </a:xfrm>
        </p:spPr>
        <p:txBody>
          <a:bodyPr>
            <a:normAutofit/>
          </a:bodyPr>
          <a:lstStyle/>
          <a:p>
            <a:pPr algn="ctr">
              <a:lnSpc>
                <a:spcPts val="2000"/>
              </a:lnSpc>
              <a:spcBef>
                <a:spcPts val="0"/>
              </a:spcBef>
              <a:spcAft>
                <a:spcPts val="0"/>
              </a:spcAft>
              <a:defRPr/>
            </a:pPr>
            <a:r>
              <a:rPr lang="en-US" sz="2800" dirty="0">
                <a:solidFill>
                  <a:srgbClr val="002060"/>
                </a:solidFill>
                <a:latin typeface="Arial" panose="020B0604020202020204" pitchFamily="34" charset="0"/>
                <a:cs typeface="Arial" panose="020B0604020202020204" pitchFamily="34" charset="0"/>
              </a:rPr>
              <a:t>Alice Havel, Catherine Fichten, Mary Jorgensen</a:t>
            </a:r>
          </a:p>
          <a:p>
            <a:pPr algn="ctr">
              <a:lnSpc>
                <a:spcPts val="2000"/>
              </a:lnSpc>
              <a:spcBef>
                <a:spcPts val="0"/>
              </a:spcBef>
              <a:spcAft>
                <a:spcPts val="0"/>
              </a:spcAft>
              <a:defRPr/>
            </a:pPr>
            <a:endParaRPr lang="en-US" sz="1200" baseline="30000" dirty="0">
              <a:solidFill>
                <a:srgbClr val="002060"/>
              </a:solidFill>
              <a:latin typeface="Arial" panose="020B0604020202020204" pitchFamily="34" charset="0"/>
              <a:cs typeface="Arial" panose="020B0604020202020204" pitchFamily="34" charset="0"/>
            </a:endParaRPr>
          </a:p>
          <a:p>
            <a:pPr algn="ctr">
              <a:lnSpc>
                <a:spcPts val="2400"/>
              </a:lnSpc>
              <a:spcBef>
                <a:spcPts val="0"/>
              </a:spcBef>
              <a:spcAft>
                <a:spcPts val="0"/>
              </a:spcAft>
              <a:defRPr/>
            </a:pPr>
            <a:r>
              <a:rPr lang="en-US" dirty="0">
                <a:solidFill>
                  <a:srgbClr val="002060"/>
                </a:solidFill>
                <a:latin typeface="Arial" panose="020B0604020202020204" pitchFamily="34" charset="0"/>
                <a:cs typeface="Arial" panose="020B0604020202020204" pitchFamily="34" charset="0"/>
              </a:rPr>
              <a:t>In Collaboration with </a:t>
            </a:r>
          </a:p>
          <a:p>
            <a:pPr algn="ctr">
              <a:lnSpc>
                <a:spcPts val="2400"/>
              </a:lnSpc>
              <a:spcBef>
                <a:spcPts val="0"/>
              </a:spcBef>
              <a:spcAft>
                <a:spcPts val="0"/>
              </a:spcAft>
              <a:defRPr/>
            </a:pPr>
            <a:r>
              <a:rPr lang="en-US" dirty="0">
                <a:solidFill>
                  <a:srgbClr val="002060"/>
                </a:solidFill>
                <a:latin typeface="Arial" panose="020B0604020202020204" pitchFamily="34" charset="0"/>
                <a:cs typeface="Arial" panose="020B0604020202020204" pitchFamily="34" charset="0"/>
              </a:rPr>
              <a:t>L. King, J. Budd, A. Lussier, S. Jorgensen, </a:t>
            </a:r>
          </a:p>
          <a:p>
            <a:pPr algn="ctr">
              <a:lnSpc>
                <a:spcPts val="2400"/>
              </a:lnSpc>
              <a:spcBef>
                <a:spcPts val="0"/>
              </a:spcBef>
              <a:spcAft>
                <a:spcPts val="0"/>
              </a:spcAft>
              <a:defRPr/>
            </a:pPr>
            <a:r>
              <a:rPr lang="en-US" dirty="0">
                <a:solidFill>
                  <a:srgbClr val="002060"/>
                </a:solidFill>
                <a:latin typeface="Arial" panose="020B0604020202020204" pitchFamily="34" charset="0"/>
                <a:cs typeface="Arial" panose="020B0604020202020204" pitchFamily="34" charset="0"/>
              </a:rPr>
              <a:t>J. Asuncion, M.N. Nguyen,  A. Chauvin  </a:t>
            </a:r>
            <a:endParaRPr lang="en-US" sz="2400" dirty="0">
              <a:solidFill>
                <a:srgbClr val="002060"/>
              </a:solidFill>
            </a:endParaRPr>
          </a:p>
        </p:txBody>
      </p:sp>
      <p:sp>
        <p:nvSpPr>
          <p:cNvPr id="4101" name="Connecteur droit 28"/>
          <p:cNvSpPr>
            <a:spLocks noChangeShapeType="1"/>
          </p:cNvSpPr>
          <p:nvPr/>
        </p:nvSpPr>
        <p:spPr bwMode="auto">
          <a:xfrm>
            <a:off x="424456" y="2420888"/>
            <a:ext cx="8229600" cy="0"/>
          </a:xfrm>
          <a:prstGeom prst="line">
            <a:avLst/>
          </a:prstGeom>
          <a:noFill/>
          <a:ln w="19050" algn="ctr">
            <a:solidFill>
              <a:srgbClr val="0033CC"/>
            </a:solidFill>
            <a:round/>
            <a:headEnd/>
            <a:tailEnd/>
          </a:ln>
          <a:extLst>
            <a:ext uri="{909E8E84-426E-40DD-AFC4-6F175D3DCCD1}">
              <a14:hiddenFill xmlns:a14="http://schemas.microsoft.com/office/drawing/2010/main">
                <a:noFill/>
              </a14:hiddenFill>
            </a:ext>
          </a:extLst>
        </p:spPr>
        <p:txBody>
          <a:bodyPr/>
          <a:lstStyle/>
          <a:p>
            <a:endParaRPr lang="en-US">
              <a:solidFill>
                <a:prstClr val="black"/>
              </a:solidFill>
            </a:endParaRPr>
          </a:p>
        </p:txBody>
      </p:sp>
      <p:sp>
        <p:nvSpPr>
          <p:cNvPr id="2" name="Titre 1"/>
          <p:cNvSpPr>
            <a:spLocks noGrp="1"/>
          </p:cNvSpPr>
          <p:nvPr>
            <p:ph type="ctrTitle"/>
          </p:nvPr>
        </p:nvSpPr>
        <p:spPr>
          <a:xfrm>
            <a:off x="515938" y="404664"/>
            <a:ext cx="8112125" cy="2212975"/>
          </a:xfrm>
        </p:spPr>
        <p:txBody>
          <a:bodyPr>
            <a:noAutofit/>
          </a:bodyPr>
          <a:lstStyle/>
          <a:p>
            <a:pPr algn="ctr">
              <a:defRPr/>
            </a:pPr>
            <a:r>
              <a:rPr lang="en-US" sz="3600" dirty="0">
                <a:solidFill>
                  <a:srgbClr val="0033CC"/>
                </a:solidFill>
                <a:effectLst/>
              </a:rPr>
              <a:t>Putting Research Into Practice in the College Classroom</a:t>
            </a:r>
            <a:br>
              <a:rPr lang="en-US" sz="3600" dirty="0">
                <a:solidFill>
                  <a:srgbClr val="0033CC"/>
                </a:solidFill>
                <a:effectLst/>
              </a:rPr>
            </a:br>
            <a:endParaRPr lang="en-US" sz="3600" dirty="0">
              <a:solidFill>
                <a:srgbClr val="0033CC"/>
              </a:solidFill>
            </a:endParaRPr>
          </a:p>
        </p:txBody>
      </p:sp>
    </p:spTree>
    <p:extLst>
      <p:ext uri="{BB962C8B-B14F-4D97-AF65-F5344CB8AC3E}">
        <p14:creationId xmlns:p14="http://schemas.microsoft.com/office/powerpoint/2010/main" val="5585650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684213"/>
          </a:xfrm>
        </p:spPr>
        <p:txBody>
          <a:bodyPr/>
          <a:lstStyle/>
          <a:p>
            <a:r>
              <a:rPr lang="en-US" sz="3800" dirty="0"/>
              <a:t>Do You Need to be an Expert in Technology?</a:t>
            </a:r>
            <a:endParaRPr lang="en-US" sz="3800" baseline="30000" dirty="0"/>
          </a:p>
        </p:txBody>
      </p:sp>
      <p:sp>
        <p:nvSpPr>
          <p:cNvPr id="3" name="Content Placeholder 2"/>
          <p:cNvSpPr>
            <a:spLocks noGrp="1"/>
          </p:cNvSpPr>
          <p:nvPr>
            <p:ph sz="quarter" idx="1"/>
          </p:nvPr>
        </p:nvSpPr>
        <p:spPr>
          <a:xfrm>
            <a:off x="457200" y="1268760"/>
            <a:ext cx="8229600" cy="4888200"/>
          </a:xfrm>
        </p:spPr>
        <p:txBody>
          <a:bodyPr/>
          <a:lstStyle/>
          <a:p>
            <a:endParaRPr lang="en-US" dirty="0"/>
          </a:p>
          <a:p>
            <a:endParaRPr lang="en-US" dirty="0"/>
          </a:p>
          <a:p>
            <a:endParaRPr lang="en-US" dirty="0"/>
          </a:p>
          <a:p>
            <a:endParaRPr lang="en-US" dirty="0"/>
          </a:p>
          <a:p>
            <a:pPr marL="0" indent="0">
              <a:buNone/>
            </a:pPr>
            <a:endParaRPr lang="en-US" dirty="0"/>
          </a:p>
          <a:p>
            <a:pPr lvl="1"/>
            <a:endParaRPr lang="en-US" dirty="0"/>
          </a:p>
          <a:p>
            <a:pPr marL="0" indent="0">
              <a:buNone/>
            </a:pPr>
            <a:endParaRPr lang="en-US" dirty="0"/>
          </a:p>
        </p:txBody>
      </p:sp>
      <p:sp>
        <p:nvSpPr>
          <p:cNvPr id="4" name="Slide Number Placeholder 3"/>
          <p:cNvSpPr>
            <a:spLocks noGrp="1"/>
          </p:cNvSpPr>
          <p:nvPr>
            <p:ph type="sldNum" sz="quarter" idx="11"/>
          </p:nvPr>
        </p:nvSpPr>
        <p:spPr/>
        <p:txBody>
          <a:bodyPr/>
          <a:lstStyle/>
          <a:p>
            <a:pPr>
              <a:defRPr/>
            </a:pPr>
            <a:fld id="{81F4DA61-A799-491C-8E9E-DC789FEF6F2B}" type="slidenum">
              <a:rPr lang="fr-FR" altLang="fr-FR" smtClean="0"/>
              <a:pPr>
                <a:defRPr/>
              </a:pPr>
              <a:t>10</a:t>
            </a:fld>
            <a:endParaRPr lang="fr-FR" altLang="fr-FR"/>
          </a:p>
        </p:txBody>
      </p:sp>
      <p:graphicFrame>
        <p:nvGraphicFramePr>
          <p:cNvPr id="6" name="Object 5" descr="Percentage of professors use ICTs listed: 94% Assignments available online. 100% course outline available online, 96% grades available online, 90% weblinks available online, 85% online submission of assignments, 80% videos&#10;Percentage of students that said ICTs worked well: 97% assignments available online. 96% course outline available online, 99% grades available online, 87% weblinks available online, 95% online submission of assignments, 84% videos"/>
          <p:cNvGraphicFramePr>
            <a:graphicFrameLocks noChangeAspect="1"/>
          </p:cNvGraphicFramePr>
          <p:nvPr>
            <p:extLst>
              <p:ext uri="{D42A27DB-BD31-4B8C-83A1-F6EECF244321}">
                <p14:modId xmlns:p14="http://schemas.microsoft.com/office/powerpoint/2010/main" val="1668994372"/>
              </p:ext>
            </p:extLst>
          </p:nvPr>
        </p:nvGraphicFramePr>
        <p:xfrm>
          <a:off x="179388" y="1268413"/>
          <a:ext cx="8785225" cy="4889500"/>
        </p:xfrm>
        <a:graphic>
          <a:graphicData uri="http://schemas.openxmlformats.org/presentationml/2006/ole">
            <mc:AlternateContent xmlns:mc="http://schemas.openxmlformats.org/markup-compatibility/2006">
              <mc:Choice xmlns:v="urn:schemas-microsoft-com:vml" Requires="v">
                <p:oleObj spid="_x0000_s1039" name="Worksheet" r:id="rId4" imgW="8115334" imgH="4248180" progId="Excel.Sheet.12">
                  <p:embed/>
                </p:oleObj>
              </mc:Choice>
              <mc:Fallback>
                <p:oleObj name="Worksheet" r:id="rId4" imgW="8115334" imgH="4248180" progId="Excel.Sheet.12">
                  <p:embed/>
                  <p:pic>
                    <p:nvPicPr>
                      <p:cNvPr id="0" name="Object 4" descr="Percentage of professors use ICTs listed: 94% Assignments available online. 100% course outline available online, 96% grades available online, 90% weblinks available online, 85% online submission of assignments, 80% videos&#10;Percentage of students that said ICTs worked well: 97% assignments available online. 96% course outline available online, 99% grades available online, 87% weblinks available online, 95% online submission of assignments, 84% videos"/>
                      <p:cNvPicPr>
                        <a:picLocks noChangeAspect="1" noChangeArrowheads="1"/>
                      </p:cNvPicPr>
                      <p:nvPr/>
                    </p:nvPicPr>
                    <p:blipFill>
                      <a:blip r:embed="rId5"/>
                      <a:srcRect/>
                      <a:stretch>
                        <a:fillRect/>
                      </a:stretch>
                    </p:blipFill>
                    <p:spPr bwMode="auto">
                      <a:xfrm>
                        <a:off x="179388" y="1268413"/>
                        <a:ext cx="8785225" cy="488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4287766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Tip # 4</a:t>
            </a:r>
          </a:p>
        </p:txBody>
      </p:sp>
      <p:sp>
        <p:nvSpPr>
          <p:cNvPr id="3" name="Content Placeholder 2"/>
          <p:cNvSpPr>
            <a:spLocks noGrp="1"/>
          </p:cNvSpPr>
          <p:nvPr>
            <p:ph sz="quarter" idx="1"/>
          </p:nvPr>
        </p:nvSpPr>
        <p:spPr/>
        <p:txBody>
          <a:bodyPr/>
          <a:lstStyle/>
          <a:p>
            <a:pPr marL="0" indent="0">
              <a:buNone/>
            </a:pPr>
            <a:r>
              <a:rPr lang="en-US" dirty="0"/>
              <a:t>You can use simple technology, but use it well and for a pedagogical purpose.</a:t>
            </a:r>
          </a:p>
        </p:txBody>
      </p:sp>
      <p:sp>
        <p:nvSpPr>
          <p:cNvPr id="4" name="Slide Number Placeholder 3"/>
          <p:cNvSpPr>
            <a:spLocks noGrp="1"/>
          </p:cNvSpPr>
          <p:nvPr>
            <p:ph type="sldNum" sz="quarter" idx="11"/>
          </p:nvPr>
        </p:nvSpPr>
        <p:spPr/>
        <p:txBody>
          <a:bodyPr/>
          <a:lstStyle/>
          <a:p>
            <a:pPr>
              <a:defRPr/>
            </a:pPr>
            <a:fld id="{81F4DA61-A799-491C-8E9E-DC789FEF6F2B}" type="slidenum">
              <a:rPr lang="fr-FR" altLang="fr-FR" smtClean="0"/>
              <a:pPr>
                <a:defRPr/>
              </a:pPr>
              <a:t>11</a:t>
            </a:fld>
            <a:endParaRPr lang="fr-FR" altLang="fr-FR"/>
          </a:p>
        </p:txBody>
      </p:sp>
      <p:pic>
        <p:nvPicPr>
          <p:cNvPr id="5" name="Picture 3" descr="Moodle logo. Copyright is https://www.sehs.sa.edu.au/moodle" title="Moodle logo"/>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24433" y="3429000"/>
            <a:ext cx="2590800" cy="1244600"/>
          </a:xfrm>
          <a:prstGeom prst="rect">
            <a:avLst/>
          </a:prstGeom>
          <a:noFill/>
          <a:ln w="9525">
            <a:noFill/>
            <a:miter lim="800000"/>
            <a:headEnd/>
            <a:tailEnd/>
          </a:ln>
        </p:spPr>
      </p:pic>
      <p:pic>
        <p:nvPicPr>
          <p:cNvPr id="6" name="Picture 6" descr="YouTube logo. Copyright is https://www.youtube.com/yt/brand/downloads.html" title="YouTube logo"/>
          <p:cNvPicPr>
            <a:picLocks noChangeAspect="1" noChangeArrowheads="1"/>
          </p:cNvPicPr>
          <p:nvPr/>
        </p:nvPicPr>
        <p:blipFill>
          <a:blip r:embed="rId3" cstate="print">
            <a:clrChange>
              <a:clrFrom>
                <a:srgbClr val="000000"/>
              </a:clrFrom>
              <a:clrTo>
                <a:srgbClr val="000000">
                  <a:alpha val="0"/>
                </a:srgbClr>
              </a:clrTo>
            </a:clrChange>
          </a:blip>
          <a:srcRect/>
          <a:stretch>
            <a:fillRect/>
          </a:stretch>
        </p:blipFill>
        <p:spPr bwMode="auto">
          <a:xfrm>
            <a:off x="6444208" y="3594100"/>
            <a:ext cx="1581150" cy="914400"/>
          </a:xfrm>
          <a:prstGeom prst="rect">
            <a:avLst/>
          </a:prstGeom>
          <a:noFill/>
          <a:ln w="9525">
            <a:noFill/>
            <a:miter lim="800000"/>
            <a:headEnd/>
            <a:tailEnd/>
          </a:ln>
        </p:spPr>
      </p:pic>
      <p:pic>
        <p:nvPicPr>
          <p:cNvPr id="7" name="Picture 6" descr="Omnivox logo. Copyright is https://play.google.com/store/apps/details?id=com.skytech.omnivoxmobile"/>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39068" y="4497100"/>
            <a:ext cx="1265864" cy="1600200"/>
          </a:xfrm>
          <a:prstGeom prst="rect">
            <a:avLst/>
          </a:prstGeom>
        </p:spPr>
      </p:pic>
    </p:spTree>
    <p:extLst>
      <p:ext uri="{BB962C8B-B14F-4D97-AF65-F5344CB8AC3E}">
        <p14:creationId xmlns:p14="http://schemas.microsoft.com/office/powerpoint/2010/main" val="34037013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0364" y="260648"/>
            <a:ext cx="8363272" cy="900336"/>
          </a:xfrm>
        </p:spPr>
        <p:txBody>
          <a:bodyPr/>
          <a:lstStyle/>
          <a:p>
            <a:r>
              <a:rPr lang="en-US" sz="3800" dirty="0"/>
              <a:t>Should </a:t>
            </a:r>
            <a:r>
              <a:rPr lang="fr-CA" sz="3800" dirty="0"/>
              <a:t>Students </a:t>
            </a:r>
            <a:r>
              <a:rPr lang="en-US" sz="3800" dirty="0"/>
              <a:t>be Allowed to Use Personal Technology in Class</a:t>
            </a:r>
            <a:r>
              <a:rPr lang="fr-CA" sz="3800" dirty="0"/>
              <a:t>?</a:t>
            </a:r>
            <a:endParaRPr lang="en-US" sz="3800" dirty="0"/>
          </a:p>
        </p:txBody>
      </p:sp>
      <p:sp>
        <p:nvSpPr>
          <p:cNvPr id="4" name="Slide Number Placeholder 3"/>
          <p:cNvSpPr>
            <a:spLocks noGrp="1"/>
          </p:cNvSpPr>
          <p:nvPr>
            <p:ph type="sldNum" sz="quarter" idx="11"/>
          </p:nvPr>
        </p:nvSpPr>
        <p:spPr/>
        <p:txBody>
          <a:bodyPr/>
          <a:lstStyle/>
          <a:p>
            <a:pPr>
              <a:defRPr/>
            </a:pPr>
            <a:fld id="{81F4DA61-A799-491C-8E9E-DC789FEF6F2B}" type="slidenum">
              <a:rPr lang="fr-FR" altLang="fr-FR" smtClean="0"/>
              <a:pPr>
                <a:defRPr/>
              </a:pPr>
              <a:t>12</a:t>
            </a:fld>
            <a:endParaRPr lang="fr-FR" altLang="fr-FR"/>
          </a:p>
        </p:txBody>
      </p:sp>
      <p:sp>
        <p:nvSpPr>
          <p:cNvPr id="5" name="TextBox 4"/>
          <p:cNvSpPr txBox="1"/>
          <p:nvPr/>
        </p:nvSpPr>
        <p:spPr>
          <a:xfrm>
            <a:off x="8244408" y="548680"/>
            <a:ext cx="263214" cy="261610"/>
          </a:xfrm>
          <a:prstGeom prst="rect">
            <a:avLst/>
          </a:prstGeom>
          <a:noFill/>
        </p:spPr>
        <p:txBody>
          <a:bodyPr wrap="none" rtlCol="0">
            <a:spAutoFit/>
          </a:bodyPr>
          <a:lstStyle/>
          <a:p>
            <a:r>
              <a:rPr lang="en-US" sz="1100" b="1" dirty="0">
                <a:latin typeface="Arial" panose="020B0604020202020204" pitchFamily="34" charset="0"/>
                <a:cs typeface="Arial" panose="020B0604020202020204" pitchFamily="34" charset="0"/>
              </a:rPr>
              <a:t>6</a:t>
            </a:r>
          </a:p>
        </p:txBody>
      </p:sp>
      <p:graphicFrame>
        <p:nvGraphicFramePr>
          <p:cNvPr id="7" name="Content Placeholder 4" descr="I like courses in which professors allow use of personal technology in class: 1% strongly disagree, 3% moderately disagree, 4% slightly disagree, 18% slightly disagree, 27% moderately agree, 47% strongly agree;&#10;In general professors allow use of personal technology in class: 17% stronlgy disagree, 14% moderately disagree, 18% slightly disagree, 18% slightly agree, 25% moderately agree, 8% strongly agree" title="Students views: Use of personal technology in class"/>
          <p:cNvGraphicFramePr>
            <a:graphicFrameLocks noGrp="1"/>
          </p:cNvGraphicFramePr>
          <p:nvPr>
            <p:ph sz="quarter" idx="1"/>
            <p:extLst>
              <p:ext uri="{D42A27DB-BD31-4B8C-83A1-F6EECF244321}">
                <p14:modId xmlns:p14="http://schemas.microsoft.com/office/powerpoint/2010/main" val="3379989709"/>
              </p:ext>
            </p:extLst>
          </p:nvPr>
        </p:nvGraphicFramePr>
        <p:xfrm>
          <a:off x="457200" y="1196752"/>
          <a:ext cx="8229600" cy="48879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759960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Tip # 5</a:t>
            </a:r>
          </a:p>
        </p:txBody>
      </p:sp>
      <p:sp>
        <p:nvSpPr>
          <p:cNvPr id="3" name="Content Placeholder 2"/>
          <p:cNvSpPr>
            <a:spLocks noGrp="1"/>
          </p:cNvSpPr>
          <p:nvPr>
            <p:ph sz="quarter" idx="1"/>
          </p:nvPr>
        </p:nvSpPr>
        <p:spPr>
          <a:xfrm>
            <a:off x="457200" y="1628800"/>
            <a:ext cx="8229600" cy="1512168"/>
          </a:xfrm>
        </p:spPr>
        <p:txBody>
          <a:bodyPr/>
          <a:lstStyle/>
          <a:p>
            <a:pPr marL="0" indent="0">
              <a:buNone/>
            </a:pPr>
            <a:r>
              <a:rPr lang="en-US" dirty="0"/>
              <a:t>Incorporate the use of personal technology into classroom activities.</a:t>
            </a:r>
          </a:p>
        </p:txBody>
      </p:sp>
      <p:sp>
        <p:nvSpPr>
          <p:cNvPr id="4" name="Slide Number Placeholder 3"/>
          <p:cNvSpPr>
            <a:spLocks noGrp="1"/>
          </p:cNvSpPr>
          <p:nvPr>
            <p:ph type="sldNum" sz="quarter" idx="11"/>
          </p:nvPr>
        </p:nvSpPr>
        <p:spPr/>
        <p:txBody>
          <a:bodyPr/>
          <a:lstStyle/>
          <a:p>
            <a:pPr>
              <a:defRPr/>
            </a:pPr>
            <a:fld id="{81F4DA61-A799-491C-8E9E-DC789FEF6F2B}" type="slidenum">
              <a:rPr lang="fr-FR" altLang="fr-FR" smtClean="0"/>
              <a:pPr>
                <a:defRPr/>
              </a:pPr>
              <a:t>13</a:t>
            </a:fld>
            <a:endParaRPr lang="fr-FR" altLang="fr-FR"/>
          </a:p>
        </p:txBody>
      </p:sp>
      <p:pic>
        <p:nvPicPr>
          <p:cNvPr id="5" name="Picture 2" descr="Picture of an iPad, iPhone, and iPod. Copyright is http://www.fastcompany.com/3000961/ipad-mini-rumors-reach-fever-pitch-devices-show-web-logs" title="iPad, iPhone, iPo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8064" y="3933056"/>
            <a:ext cx="3477905" cy="2160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914132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cs typeface="Arial" charset="0"/>
              </a:defRPr>
            </a:lvl1pPr>
            <a:lvl2pPr marL="742950" indent="-285750">
              <a:defRPr sz="2400">
                <a:solidFill>
                  <a:schemeClr val="tx1"/>
                </a:solidFill>
                <a:latin typeface="Tahoma" pitchFamily="34" charset="0"/>
                <a:cs typeface="Arial" charset="0"/>
              </a:defRPr>
            </a:lvl2pPr>
            <a:lvl3pPr marL="1143000" indent="-228600">
              <a:defRPr sz="2400">
                <a:solidFill>
                  <a:schemeClr val="tx1"/>
                </a:solidFill>
                <a:latin typeface="Tahoma" pitchFamily="34" charset="0"/>
                <a:cs typeface="Arial" charset="0"/>
              </a:defRPr>
            </a:lvl3pPr>
            <a:lvl4pPr marL="1600200" indent="-228600">
              <a:defRPr sz="2400">
                <a:solidFill>
                  <a:schemeClr val="tx1"/>
                </a:solidFill>
                <a:latin typeface="Tahoma" pitchFamily="34" charset="0"/>
                <a:cs typeface="Arial" charset="0"/>
              </a:defRPr>
            </a:lvl4pPr>
            <a:lvl5pPr marL="2057400" indent="-228600">
              <a:defRPr sz="2400">
                <a:solidFill>
                  <a:schemeClr val="tx1"/>
                </a:solidFill>
                <a:latin typeface="Tahoma" pitchFamily="34" charset="0"/>
                <a:cs typeface="Arial" charset="0"/>
              </a:defRPr>
            </a:lvl5pPr>
            <a:lvl6pPr marL="2514600" indent="-228600" eaLnBrk="0" fontAlgn="base" hangingPunct="0">
              <a:spcBef>
                <a:spcPct val="0"/>
              </a:spcBef>
              <a:spcAft>
                <a:spcPct val="0"/>
              </a:spcAft>
              <a:defRPr sz="2400">
                <a:solidFill>
                  <a:schemeClr val="tx1"/>
                </a:solidFill>
                <a:latin typeface="Tahoma" pitchFamily="34" charset="0"/>
                <a:cs typeface="Arial" charset="0"/>
              </a:defRPr>
            </a:lvl6pPr>
            <a:lvl7pPr marL="2971800" indent="-228600" eaLnBrk="0" fontAlgn="base" hangingPunct="0">
              <a:spcBef>
                <a:spcPct val="0"/>
              </a:spcBef>
              <a:spcAft>
                <a:spcPct val="0"/>
              </a:spcAft>
              <a:defRPr sz="2400">
                <a:solidFill>
                  <a:schemeClr val="tx1"/>
                </a:solidFill>
                <a:latin typeface="Tahoma" pitchFamily="34" charset="0"/>
                <a:cs typeface="Arial" charset="0"/>
              </a:defRPr>
            </a:lvl7pPr>
            <a:lvl8pPr marL="3429000" indent="-228600" eaLnBrk="0" fontAlgn="base" hangingPunct="0">
              <a:spcBef>
                <a:spcPct val="0"/>
              </a:spcBef>
              <a:spcAft>
                <a:spcPct val="0"/>
              </a:spcAft>
              <a:defRPr sz="2400">
                <a:solidFill>
                  <a:schemeClr val="tx1"/>
                </a:solidFill>
                <a:latin typeface="Tahoma" pitchFamily="34" charset="0"/>
                <a:cs typeface="Arial" charset="0"/>
              </a:defRPr>
            </a:lvl8pPr>
            <a:lvl9pPr marL="3886200" indent="-228600" eaLnBrk="0" fontAlgn="base" hangingPunct="0">
              <a:spcBef>
                <a:spcPct val="0"/>
              </a:spcBef>
              <a:spcAft>
                <a:spcPct val="0"/>
              </a:spcAft>
              <a:defRPr sz="2400">
                <a:solidFill>
                  <a:schemeClr val="tx1"/>
                </a:solidFill>
                <a:latin typeface="Tahoma" pitchFamily="34" charset="0"/>
                <a:cs typeface="Arial" charset="0"/>
              </a:defRPr>
            </a:lvl9pPr>
          </a:lstStyle>
          <a:p>
            <a:fld id="{BB7B2539-434C-4E95-B576-3A63B6DF104F}" type="slidenum">
              <a:rPr lang="fr-FR" altLang="fr-FR" sz="1400" smtClean="0">
                <a:solidFill>
                  <a:srgbClr val="0033CC"/>
                </a:solidFill>
                <a:latin typeface="Arial" charset="0"/>
              </a:rPr>
              <a:pPr/>
              <a:t>14</a:t>
            </a:fld>
            <a:endParaRPr lang="fr-FR" altLang="fr-FR" sz="1400">
              <a:solidFill>
                <a:srgbClr val="0033CC"/>
              </a:solidFill>
              <a:latin typeface="Arial" charset="0"/>
            </a:endParaRPr>
          </a:p>
        </p:txBody>
      </p:sp>
      <p:sp>
        <p:nvSpPr>
          <p:cNvPr id="21506" name="Content Placeholder 2"/>
          <p:cNvSpPr>
            <a:spLocks noGrp="1"/>
          </p:cNvSpPr>
          <p:nvPr>
            <p:ph sz="quarter" idx="1"/>
          </p:nvPr>
        </p:nvSpPr>
        <p:spPr>
          <a:xfrm>
            <a:off x="318356" y="2132856"/>
            <a:ext cx="8507288" cy="2880320"/>
          </a:xfrm>
        </p:spPr>
        <p:txBody>
          <a:bodyPr/>
          <a:lstStyle/>
          <a:p>
            <a:pPr lvl="0">
              <a:spcBef>
                <a:spcPts val="1800"/>
              </a:spcBef>
              <a:spcAft>
                <a:spcPts val="1800"/>
              </a:spcAft>
              <a:buFont typeface="Arial" panose="020B0604020202020204" pitchFamily="34" charset="0"/>
              <a:buChar char="•"/>
            </a:pPr>
            <a:r>
              <a:rPr lang="en-US" dirty="0">
                <a:solidFill>
                  <a:srgbClr val="002060"/>
                </a:solidFill>
                <a:hlinkClick r:id="rId3"/>
              </a:rPr>
              <a:t>http://www.adaptech.org/</a:t>
            </a:r>
            <a:endParaRPr lang="en-US" dirty="0">
              <a:solidFill>
                <a:srgbClr val="002060"/>
              </a:solidFill>
            </a:endParaRPr>
          </a:p>
          <a:p>
            <a:pPr lvl="0">
              <a:spcBef>
                <a:spcPts val="1800"/>
              </a:spcBef>
              <a:spcAft>
                <a:spcPts val="1800"/>
              </a:spcAft>
              <a:buFont typeface="Arial" panose="020B0604020202020204" pitchFamily="34" charset="0"/>
              <a:buChar char="•"/>
            </a:pPr>
            <a:r>
              <a:rPr lang="en-US" dirty="0">
                <a:solidFill>
                  <a:srgbClr val="002060"/>
                </a:solidFill>
                <a:hlinkClick r:id="rId4"/>
              </a:rPr>
              <a:t>http://www.washington.edu/doit/</a:t>
            </a:r>
            <a:endParaRPr lang="en-US" dirty="0">
              <a:solidFill>
                <a:srgbClr val="002060"/>
              </a:solidFill>
            </a:endParaRPr>
          </a:p>
          <a:p>
            <a:pPr lvl="0">
              <a:spcBef>
                <a:spcPts val="1800"/>
              </a:spcBef>
              <a:spcAft>
                <a:spcPts val="1800"/>
              </a:spcAft>
              <a:buFont typeface="Arial" panose="020B0604020202020204" pitchFamily="34" charset="0"/>
              <a:buChar char="•"/>
            </a:pPr>
            <a:r>
              <a:rPr lang="en-US" dirty="0">
                <a:solidFill>
                  <a:srgbClr val="002060"/>
                </a:solidFill>
                <a:hlinkClick r:id="rId5"/>
              </a:rPr>
              <a:t>http://www.alludl.ca/</a:t>
            </a:r>
            <a:endParaRPr lang="en-US" dirty="0">
              <a:solidFill>
                <a:srgbClr val="002060"/>
              </a:solidFill>
            </a:endParaRPr>
          </a:p>
          <a:p>
            <a:pPr marL="0" lvl="0" indent="0">
              <a:spcBef>
                <a:spcPts val="1800"/>
              </a:spcBef>
              <a:spcAft>
                <a:spcPts val="1800"/>
              </a:spcAft>
              <a:buNone/>
            </a:pPr>
            <a:endParaRPr lang="en-US" dirty="0">
              <a:solidFill>
                <a:srgbClr val="002060"/>
              </a:solidFill>
            </a:endParaRPr>
          </a:p>
        </p:txBody>
      </p:sp>
      <p:sp>
        <p:nvSpPr>
          <p:cNvPr id="5" name="Title 1"/>
          <p:cNvSpPr>
            <a:spLocks noGrp="1"/>
          </p:cNvSpPr>
          <p:nvPr>
            <p:ph type="title"/>
          </p:nvPr>
        </p:nvSpPr>
        <p:spPr>
          <a:xfrm>
            <a:off x="179512" y="260648"/>
            <a:ext cx="8784976" cy="648072"/>
          </a:xfrm>
        </p:spPr>
        <p:txBody>
          <a:bodyPr anchor="t"/>
          <a:lstStyle/>
          <a:p>
            <a:pPr>
              <a:defRPr/>
            </a:pPr>
            <a:r>
              <a:rPr lang="en-US" sz="3800" noProof="0" dirty="0">
                <a:effectLst/>
              </a:rPr>
              <a:t>Where can I find out more?</a:t>
            </a:r>
            <a:endParaRPr lang="en-US" sz="3800" noProof="0" dirty="0"/>
          </a:p>
        </p:txBody>
      </p:sp>
    </p:spTree>
    <p:extLst>
      <p:ext uri="{BB962C8B-B14F-4D97-AF65-F5344CB8AC3E}">
        <p14:creationId xmlns:p14="http://schemas.microsoft.com/office/powerpoint/2010/main" val="6100051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4213"/>
          </a:xfrm>
        </p:spPr>
        <p:txBody>
          <a:bodyPr/>
          <a:lstStyle/>
          <a:p>
            <a:r>
              <a:rPr lang="en-US" dirty="0"/>
              <a:t>References</a:t>
            </a:r>
          </a:p>
        </p:txBody>
      </p:sp>
      <p:sp>
        <p:nvSpPr>
          <p:cNvPr id="4" name="Slide Number Placeholder 3"/>
          <p:cNvSpPr>
            <a:spLocks noGrp="1"/>
          </p:cNvSpPr>
          <p:nvPr>
            <p:ph type="sldNum" sz="quarter" idx="11"/>
          </p:nvPr>
        </p:nvSpPr>
        <p:spPr/>
        <p:txBody>
          <a:bodyPr/>
          <a:lstStyle/>
          <a:p>
            <a:pPr>
              <a:defRPr/>
            </a:pPr>
            <a:fld id="{81F4DA61-A799-491C-8E9E-DC789FEF6F2B}" type="slidenum">
              <a:rPr lang="fr-FR" altLang="fr-FR" smtClean="0"/>
              <a:pPr>
                <a:defRPr/>
              </a:pPr>
              <a:t>15</a:t>
            </a:fld>
            <a:endParaRPr lang="fr-FR" altLang="fr-FR"/>
          </a:p>
        </p:txBody>
      </p:sp>
      <p:sp>
        <p:nvSpPr>
          <p:cNvPr id="5" name="Content Placeholder 4"/>
          <p:cNvSpPr txBox="1">
            <a:spLocks noGrp="1"/>
          </p:cNvSpPr>
          <p:nvPr>
            <p:ph sz="quarter" idx="1"/>
          </p:nvPr>
        </p:nvSpPr>
        <p:spPr>
          <a:xfrm>
            <a:off x="457200" y="1268760"/>
            <a:ext cx="8229600" cy="5001369"/>
          </a:xfrm>
          <a:prstGeom prst="rect">
            <a:avLst/>
          </a:prstGeom>
          <a:noFill/>
        </p:spPr>
        <p:txBody>
          <a:bodyPr wrap="square" rtlCol="0">
            <a:spAutoFit/>
          </a:bodyPr>
          <a:lstStyle/>
          <a:p>
            <a:r>
              <a:rPr lang="en-US" sz="1400" baseline="30000" dirty="0">
                <a:solidFill>
                  <a:schemeClr val="tx1"/>
                </a:solidFill>
              </a:rPr>
              <a:t>1</a:t>
            </a:r>
            <a:r>
              <a:rPr lang="en-US" sz="1400" dirty="0">
                <a:solidFill>
                  <a:schemeClr val="tx1"/>
                </a:solidFill>
              </a:rPr>
              <a:t>Fichten, C. S., Heiman, T., Havel, A., Jorgensen, M., Budd, J., &amp; King, L. (2016). Sustainability of disability-related services in Canada - Israel: Will the real universal design please stand up? Exceptionality Education International, 26(1), 19-35.</a:t>
            </a:r>
            <a:endParaRPr lang="en-US" sz="1400" baseline="30000" dirty="0">
              <a:solidFill>
                <a:schemeClr val="tx1"/>
              </a:solidFill>
            </a:endParaRPr>
          </a:p>
          <a:p>
            <a:r>
              <a:rPr lang="en-US" sz="1400" baseline="30000" dirty="0" err="1">
                <a:solidFill>
                  <a:schemeClr val="tx1"/>
                </a:solidFill>
              </a:rPr>
              <a:t>2</a:t>
            </a:r>
            <a:r>
              <a:rPr lang="en-US" sz="1400" dirty="0" err="1">
                <a:solidFill>
                  <a:schemeClr val="tx1"/>
                </a:solidFill>
              </a:rPr>
              <a:t>Fichten</a:t>
            </a:r>
            <a:r>
              <a:rPr lang="en-US" sz="1400" dirty="0">
                <a:solidFill>
                  <a:schemeClr val="tx1"/>
                </a:solidFill>
              </a:rPr>
              <a:t>, C.S., Jorgensen, S., Havel, A., Barile, M., (2006). College students with disabilities: Their future and success. Final report to FQRSC. Montréal: Adaptech Research Network, Dawson College.</a:t>
            </a:r>
          </a:p>
          <a:p>
            <a:r>
              <a:rPr lang="en-US" sz="1400" dirty="0">
                <a:solidFill>
                  <a:schemeClr val="tx1"/>
                </a:solidFill>
              </a:rPr>
              <a:t> </a:t>
            </a:r>
            <a:r>
              <a:rPr lang="en-US" sz="1400" baseline="30000" dirty="0">
                <a:solidFill>
                  <a:schemeClr val="tx1"/>
                </a:solidFill>
              </a:rPr>
              <a:t>3 </a:t>
            </a:r>
            <a:r>
              <a:rPr lang="en-US" sz="1400" dirty="0">
                <a:solidFill>
                  <a:schemeClr val="tx1"/>
                </a:solidFill>
              </a:rPr>
              <a:t>Jorgensen, S., Fichten, C.S., Havel, A., Lamb, D., James, C., &amp; Barile, M. (2005). Academic performance of college students with and without disabilities: An archival study. Canadian Journal of Counselling, 39(2), 101-117.</a:t>
            </a:r>
          </a:p>
          <a:p>
            <a:r>
              <a:rPr lang="en-US" sz="1400" baseline="30000" dirty="0">
                <a:solidFill>
                  <a:schemeClr val="tx1"/>
                </a:solidFill>
              </a:rPr>
              <a:t>4</a:t>
            </a:r>
            <a:r>
              <a:rPr lang="en-US" sz="1400" dirty="0">
                <a:solidFill>
                  <a:schemeClr val="tx1"/>
                </a:solidFill>
              </a:rPr>
              <a:t>Fichten, C. S., Nguyen, M. N., King, L., Havel, A., Mimouni, Z., Barile, M., Budd, J., Jorgensen, S., Chauvin, A., &amp; Gutberg, J. (2014). How well do they read? Brief English and French screening tools for college students. International Journal of Special Education, 29(1), 33-46. </a:t>
            </a:r>
          </a:p>
          <a:p>
            <a:r>
              <a:rPr lang="en-US" sz="1400" baseline="30000" dirty="0">
                <a:solidFill>
                  <a:schemeClr val="tx1"/>
                </a:solidFill>
              </a:rPr>
              <a:t>5</a:t>
            </a:r>
            <a:r>
              <a:rPr lang="en-US" sz="1400" dirty="0">
                <a:solidFill>
                  <a:schemeClr val="tx1"/>
                </a:solidFill>
              </a:rPr>
              <a:t>Jorgensen, M., Havel, A., Fichten, C., King, L., Marcil, E., Lussier, A., Budd, J., &amp; Vitouchanskaia, C. (2017). "Simply the best" : Professors nominated by students for their exemplary technology practices in teaching. Education and Information Technologies. Advance online publication. doi:10.1007/s10639-017-9594-1</a:t>
            </a:r>
          </a:p>
          <a:p>
            <a:r>
              <a:rPr lang="en-US" sz="1400" baseline="30000" dirty="0">
                <a:solidFill>
                  <a:schemeClr val="tx1"/>
                </a:solidFill>
              </a:rPr>
              <a:t>6</a:t>
            </a:r>
            <a:r>
              <a:rPr lang="en-US" sz="1400" dirty="0">
                <a:solidFill>
                  <a:schemeClr val="tx1"/>
                </a:solidFill>
              </a:rPr>
              <a:t>Fichten, C. S., King, L., Jorgensen, M., Nguyen, M. N., Budd, J., Havel, A., Asuncion, J., Amsel, R., Raymond, R., &amp; Poldma, T. (2015). What do college students really want when it comes to their instructors’ use of information and communication technologies (ICTs) in their teaching? International Journal of Learning, Teaching and Educational Research, 14(2), 173-191. Retrieved from http://www.ijlter.org/index.php/ijlter/article/view/522/pdf </a:t>
            </a:r>
          </a:p>
        </p:txBody>
      </p:sp>
    </p:spTree>
    <p:extLst>
      <p:ext uri="{BB962C8B-B14F-4D97-AF65-F5344CB8AC3E}">
        <p14:creationId xmlns:p14="http://schemas.microsoft.com/office/powerpoint/2010/main" val="3872351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60648"/>
            <a:ext cx="9144000" cy="684213"/>
          </a:xfrm>
        </p:spPr>
        <p:txBody>
          <a:bodyPr/>
          <a:lstStyle/>
          <a:p>
            <a:r>
              <a:rPr lang="fr-CA" dirty="0" err="1"/>
              <a:t>Who</a:t>
            </a:r>
            <a:r>
              <a:rPr lang="fr-CA" dirty="0"/>
              <a:t> are </a:t>
            </a:r>
            <a:r>
              <a:rPr lang="fr-CA" dirty="0" err="1"/>
              <a:t>we</a:t>
            </a:r>
            <a:r>
              <a:rPr lang="fr-CA" dirty="0"/>
              <a:t>?</a:t>
            </a:r>
          </a:p>
        </p:txBody>
      </p:sp>
      <p:sp>
        <p:nvSpPr>
          <p:cNvPr id="3" name="Espace réservé du contenu 2"/>
          <p:cNvSpPr>
            <a:spLocks noGrp="1"/>
          </p:cNvSpPr>
          <p:nvPr>
            <p:ph sz="quarter" idx="1"/>
          </p:nvPr>
        </p:nvSpPr>
        <p:spPr>
          <a:xfrm>
            <a:off x="457200" y="1484784"/>
            <a:ext cx="8229600" cy="4392488"/>
          </a:xfrm>
        </p:spPr>
        <p:txBody>
          <a:bodyPr/>
          <a:lstStyle/>
          <a:p>
            <a:pPr>
              <a:spcBef>
                <a:spcPts val="1800"/>
              </a:spcBef>
              <a:spcAft>
                <a:spcPts val="1800"/>
              </a:spcAft>
            </a:pPr>
            <a:r>
              <a:rPr lang="en-US" dirty="0">
                <a:solidFill>
                  <a:schemeClr val="bg2">
                    <a:lumMod val="25000"/>
                  </a:schemeClr>
                </a:solidFill>
              </a:rPr>
              <a:t>Adaptech Research Network</a:t>
            </a:r>
          </a:p>
          <a:p>
            <a:pPr lvl="1">
              <a:spcBef>
                <a:spcPts val="1800"/>
              </a:spcBef>
              <a:spcAft>
                <a:spcPts val="1800"/>
              </a:spcAft>
            </a:pPr>
            <a:r>
              <a:rPr lang="en-US" dirty="0">
                <a:solidFill>
                  <a:schemeClr val="bg2">
                    <a:lumMod val="25000"/>
                  </a:schemeClr>
                </a:solidFill>
              </a:rPr>
              <a:t>Team of teachers, professionals, students, researchers</a:t>
            </a:r>
          </a:p>
          <a:p>
            <a:pPr lvl="1">
              <a:spcBef>
                <a:spcPts val="1800"/>
              </a:spcBef>
              <a:spcAft>
                <a:spcPts val="1800"/>
              </a:spcAft>
            </a:pPr>
            <a:r>
              <a:rPr lang="en-US" dirty="0">
                <a:solidFill>
                  <a:schemeClr val="bg2">
                    <a:lumMod val="25000"/>
                  </a:schemeClr>
                </a:solidFill>
              </a:rPr>
              <a:t>Conducts research on post-secondary students with a variety of disabilities</a:t>
            </a:r>
          </a:p>
          <a:p>
            <a:pPr lvl="1">
              <a:spcBef>
                <a:spcPts val="1800"/>
              </a:spcBef>
              <a:spcAft>
                <a:spcPts val="1800"/>
              </a:spcAft>
            </a:pPr>
            <a:r>
              <a:rPr lang="en-US" dirty="0">
                <a:solidFill>
                  <a:schemeClr val="bg2">
                    <a:lumMod val="25000"/>
                  </a:schemeClr>
                </a:solidFill>
              </a:rPr>
              <a:t>Based at Dawson College</a:t>
            </a:r>
          </a:p>
          <a:p>
            <a:pPr>
              <a:spcBef>
                <a:spcPts val="1800"/>
              </a:spcBef>
              <a:spcAft>
                <a:spcPts val="1800"/>
              </a:spcAft>
            </a:pPr>
            <a:endParaRPr lang="en-US" dirty="0">
              <a:solidFill>
                <a:schemeClr val="bg2">
                  <a:lumMod val="25000"/>
                </a:schemeClr>
              </a:solidFill>
            </a:endParaRPr>
          </a:p>
          <a:p>
            <a:pPr marL="0" indent="0">
              <a:buNone/>
            </a:pPr>
            <a:endParaRPr lang="fr-CA" dirty="0"/>
          </a:p>
        </p:txBody>
      </p:sp>
      <p:sp>
        <p:nvSpPr>
          <p:cNvPr id="4" name="Espace réservé du numéro de diapositive 3"/>
          <p:cNvSpPr>
            <a:spLocks noGrp="1"/>
          </p:cNvSpPr>
          <p:nvPr>
            <p:ph type="sldNum" sz="quarter" idx="11"/>
          </p:nvPr>
        </p:nvSpPr>
        <p:spPr/>
        <p:txBody>
          <a:bodyPr/>
          <a:lstStyle/>
          <a:p>
            <a:pPr>
              <a:defRPr/>
            </a:pPr>
            <a:fld id="{81F4DA61-A799-491C-8E9E-DC789FEF6F2B}" type="slidenum">
              <a:rPr lang="fr-FR" altLang="fr-FR" smtClean="0"/>
              <a:pPr>
                <a:defRPr/>
              </a:pPr>
              <a:t>2</a:t>
            </a:fld>
            <a:endParaRPr lang="fr-FR" altLang="fr-FR"/>
          </a:p>
        </p:txBody>
      </p:sp>
    </p:spTree>
    <p:extLst>
      <p:ext uri="{BB962C8B-B14F-4D97-AF65-F5344CB8AC3E}">
        <p14:creationId xmlns:p14="http://schemas.microsoft.com/office/powerpoint/2010/main" val="2663357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0648"/>
            <a:ext cx="8229600" cy="684213"/>
          </a:xfrm>
        </p:spPr>
        <p:txBody>
          <a:bodyPr/>
          <a:lstStyle/>
          <a:p>
            <a:r>
              <a:rPr lang="fr-CA" dirty="0" err="1"/>
              <a:t>Why</a:t>
            </a:r>
            <a:r>
              <a:rPr lang="fr-CA" dirty="0"/>
              <a:t> Watch </a:t>
            </a:r>
            <a:r>
              <a:rPr lang="fr-CA" dirty="0" err="1"/>
              <a:t>this</a:t>
            </a:r>
            <a:r>
              <a:rPr lang="fr-CA" dirty="0"/>
              <a:t> Clip?</a:t>
            </a:r>
          </a:p>
        </p:txBody>
      </p:sp>
      <p:sp>
        <p:nvSpPr>
          <p:cNvPr id="3" name="Espace réservé du contenu 2"/>
          <p:cNvSpPr>
            <a:spLocks noGrp="1"/>
          </p:cNvSpPr>
          <p:nvPr>
            <p:ph sz="quarter" idx="1"/>
          </p:nvPr>
        </p:nvSpPr>
        <p:spPr>
          <a:xfrm>
            <a:off x="457200" y="1556792"/>
            <a:ext cx="8229600" cy="3888432"/>
          </a:xfrm>
        </p:spPr>
        <p:txBody>
          <a:bodyPr/>
          <a:lstStyle/>
          <a:p>
            <a:pPr>
              <a:spcBef>
                <a:spcPts val="1200"/>
              </a:spcBef>
              <a:spcAft>
                <a:spcPts val="1200"/>
              </a:spcAft>
            </a:pPr>
            <a:r>
              <a:rPr lang="en-US" dirty="0"/>
              <a:t>Value of applied research</a:t>
            </a:r>
          </a:p>
          <a:p>
            <a:pPr lvl="1">
              <a:spcBef>
                <a:spcPts val="1200"/>
              </a:spcBef>
              <a:spcAft>
                <a:spcPts val="1200"/>
              </a:spcAft>
            </a:pPr>
            <a:r>
              <a:rPr lang="en-US" dirty="0"/>
              <a:t>Solve practical problems</a:t>
            </a:r>
          </a:p>
          <a:p>
            <a:pPr lvl="1">
              <a:spcBef>
                <a:spcPts val="1200"/>
              </a:spcBef>
              <a:spcAft>
                <a:spcPts val="1200"/>
              </a:spcAft>
            </a:pPr>
            <a:r>
              <a:rPr lang="en-US" dirty="0"/>
              <a:t>Provide recommendations</a:t>
            </a:r>
          </a:p>
          <a:p>
            <a:pPr marL="274637" lvl="1" indent="0">
              <a:spcBef>
                <a:spcPts val="1200"/>
              </a:spcBef>
              <a:spcAft>
                <a:spcPts val="1200"/>
              </a:spcAft>
              <a:buNone/>
            </a:pPr>
            <a:endParaRPr lang="en-US" dirty="0"/>
          </a:p>
          <a:p>
            <a:pPr>
              <a:spcBef>
                <a:spcPts val="1200"/>
              </a:spcBef>
              <a:spcAft>
                <a:spcPts val="1200"/>
              </a:spcAft>
            </a:pPr>
            <a:r>
              <a:rPr lang="en-US" b="1" dirty="0"/>
              <a:t>5 tips in 5 minutes</a:t>
            </a:r>
          </a:p>
          <a:p>
            <a:pPr>
              <a:spcBef>
                <a:spcPts val="1200"/>
              </a:spcBef>
              <a:spcAft>
                <a:spcPts val="1200"/>
              </a:spcAft>
            </a:pPr>
            <a:endParaRPr lang="fr-CA" dirty="0"/>
          </a:p>
        </p:txBody>
      </p:sp>
      <p:sp>
        <p:nvSpPr>
          <p:cNvPr id="4" name="Espace réservé du numéro de diapositive 3"/>
          <p:cNvSpPr>
            <a:spLocks noGrp="1"/>
          </p:cNvSpPr>
          <p:nvPr>
            <p:ph type="sldNum" sz="quarter" idx="11"/>
          </p:nvPr>
        </p:nvSpPr>
        <p:spPr/>
        <p:txBody>
          <a:bodyPr/>
          <a:lstStyle/>
          <a:p>
            <a:pPr>
              <a:defRPr/>
            </a:pPr>
            <a:fld id="{81F4DA61-A799-491C-8E9E-DC789FEF6F2B}" type="slidenum">
              <a:rPr lang="fr-FR" altLang="fr-FR" smtClean="0"/>
              <a:pPr>
                <a:defRPr/>
              </a:pPr>
              <a:t>3</a:t>
            </a:fld>
            <a:endParaRPr lang="fr-FR" altLang="fr-FR"/>
          </a:p>
        </p:txBody>
      </p:sp>
      <p:pic>
        <p:nvPicPr>
          <p:cNvPr id="2050" name="Picture 2" descr="Picture of stop clock with 5 minutes remaining. Copyright is: https://www.pitsco.com/Large-Time-Tim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32240" y="4221088"/>
            <a:ext cx="1827275" cy="18722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5196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fld id="{81F4DA61-A799-491C-8E9E-DC789FEF6F2B}" type="slidenum">
              <a:rPr lang="fr-FR" altLang="fr-FR" smtClean="0"/>
              <a:pPr>
                <a:defRPr/>
              </a:pPr>
              <a:t>4</a:t>
            </a:fld>
            <a:endParaRPr lang="fr-FR" altLang="fr-FR"/>
          </a:p>
        </p:txBody>
      </p:sp>
      <p:sp>
        <p:nvSpPr>
          <p:cNvPr id="3" name="Content Placeholder 2"/>
          <p:cNvSpPr>
            <a:spLocks noGrp="1"/>
          </p:cNvSpPr>
          <p:nvPr>
            <p:ph sz="quarter" idx="1"/>
          </p:nvPr>
        </p:nvSpPr>
        <p:spPr>
          <a:xfrm>
            <a:off x="457200" y="1268760"/>
            <a:ext cx="8229600" cy="4888200"/>
          </a:xfrm>
        </p:spPr>
        <p:txBody>
          <a:bodyPr/>
          <a:lstStyle/>
          <a:p>
            <a:pPr>
              <a:spcBef>
                <a:spcPts val="0"/>
              </a:spcBef>
              <a:spcAft>
                <a:spcPts val="800"/>
              </a:spcAft>
            </a:pPr>
            <a:r>
              <a:rPr lang="en-US" sz="3000" dirty="0"/>
              <a:t>16% of Dawson students self-reported a disability</a:t>
            </a:r>
            <a:r>
              <a:rPr lang="en-US" sz="3000" baseline="30000" dirty="0"/>
              <a:t>1</a:t>
            </a:r>
            <a:r>
              <a:rPr lang="en-US" sz="3000" dirty="0"/>
              <a:t> </a:t>
            </a:r>
          </a:p>
          <a:p>
            <a:pPr>
              <a:spcBef>
                <a:spcPts val="0"/>
              </a:spcBef>
              <a:spcAft>
                <a:spcPts val="800"/>
              </a:spcAft>
            </a:pPr>
            <a:r>
              <a:rPr lang="en-US" sz="3000" dirty="0"/>
              <a:t>≈ 2/3 were not registered for campus disability services</a:t>
            </a:r>
            <a:r>
              <a:rPr lang="en-US" sz="3000" baseline="30000" dirty="0"/>
              <a:t>2 </a:t>
            </a:r>
          </a:p>
          <a:p>
            <a:pPr>
              <a:spcBef>
                <a:spcPts val="0"/>
              </a:spcBef>
              <a:spcAft>
                <a:spcPts val="800"/>
              </a:spcAft>
            </a:pPr>
            <a:r>
              <a:rPr lang="en-US" sz="3000" dirty="0"/>
              <a:t>Mainly students with</a:t>
            </a:r>
          </a:p>
          <a:p>
            <a:pPr lvl="1">
              <a:spcBef>
                <a:spcPts val="0"/>
              </a:spcBef>
              <a:spcAft>
                <a:spcPts val="800"/>
              </a:spcAft>
            </a:pPr>
            <a:r>
              <a:rPr lang="en-US" sz="3000" dirty="0"/>
              <a:t>Learning disability/attention deficit hyperactivity disorder</a:t>
            </a:r>
          </a:p>
          <a:p>
            <a:pPr lvl="1">
              <a:spcBef>
                <a:spcPts val="0"/>
              </a:spcBef>
              <a:spcAft>
                <a:spcPts val="800"/>
              </a:spcAft>
            </a:pPr>
            <a:r>
              <a:rPr lang="en-US" sz="3000" dirty="0"/>
              <a:t>Mental health problems</a:t>
            </a:r>
          </a:p>
          <a:p>
            <a:pPr lvl="1">
              <a:spcBef>
                <a:spcPts val="0"/>
              </a:spcBef>
              <a:spcAft>
                <a:spcPts val="800"/>
              </a:spcAft>
            </a:pPr>
            <a:r>
              <a:rPr lang="en-US" sz="3000" dirty="0"/>
              <a:t>Chronic health conditions</a:t>
            </a:r>
          </a:p>
          <a:p>
            <a:pPr marL="0" indent="0">
              <a:spcBef>
                <a:spcPts val="800"/>
              </a:spcBef>
              <a:spcAft>
                <a:spcPts val="800"/>
              </a:spcAft>
              <a:buNone/>
            </a:pPr>
            <a:endParaRPr lang="en-US" dirty="0"/>
          </a:p>
        </p:txBody>
      </p:sp>
      <p:sp>
        <p:nvSpPr>
          <p:cNvPr id="2" name="Title 1"/>
          <p:cNvSpPr>
            <a:spLocks noGrp="1"/>
          </p:cNvSpPr>
          <p:nvPr>
            <p:ph type="title"/>
          </p:nvPr>
        </p:nvSpPr>
        <p:spPr>
          <a:xfrm>
            <a:off x="457200" y="260648"/>
            <a:ext cx="8229600" cy="684213"/>
          </a:xfrm>
        </p:spPr>
        <p:txBody>
          <a:bodyPr/>
          <a:lstStyle/>
          <a:p>
            <a:r>
              <a:rPr lang="en-US" dirty="0"/>
              <a:t>Who are your students?</a:t>
            </a:r>
          </a:p>
        </p:txBody>
      </p:sp>
    </p:spTree>
    <p:extLst>
      <p:ext uri="{BB962C8B-B14F-4D97-AF65-F5344CB8AC3E}">
        <p14:creationId xmlns:p14="http://schemas.microsoft.com/office/powerpoint/2010/main" val="2269492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4213"/>
          </a:xfrm>
        </p:spPr>
        <p:txBody>
          <a:bodyPr/>
          <a:lstStyle/>
          <a:p>
            <a:r>
              <a:rPr lang="en-US" dirty="0"/>
              <a:t>Tip # 1</a:t>
            </a:r>
          </a:p>
        </p:txBody>
      </p:sp>
      <p:sp>
        <p:nvSpPr>
          <p:cNvPr id="3" name="Content Placeholder 2"/>
          <p:cNvSpPr>
            <a:spLocks noGrp="1"/>
          </p:cNvSpPr>
          <p:nvPr>
            <p:ph sz="quarter" idx="1"/>
          </p:nvPr>
        </p:nvSpPr>
        <p:spPr>
          <a:xfrm>
            <a:off x="457200" y="1556792"/>
            <a:ext cx="8229600" cy="1296144"/>
          </a:xfrm>
        </p:spPr>
        <p:txBody>
          <a:bodyPr/>
          <a:lstStyle/>
          <a:p>
            <a:pPr marL="0" indent="0">
              <a:buNone/>
            </a:pPr>
            <a:r>
              <a:rPr lang="en-US" dirty="0"/>
              <a:t>Provide students the opportunity to inform you of their special needs.</a:t>
            </a:r>
          </a:p>
        </p:txBody>
      </p:sp>
      <p:sp>
        <p:nvSpPr>
          <p:cNvPr id="4" name="Slide Number Placeholder 3"/>
          <p:cNvSpPr>
            <a:spLocks noGrp="1"/>
          </p:cNvSpPr>
          <p:nvPr>
            <p:ph type="sldNum" sz="quarter" idx="11"/>
          </p:nvPr>
        </p:nvSpPr>
        <p:spPr/>
        <p:txBody>
          <a:bodyPr/>
          <a:lstStyle/>
          <a:p>
            <a:pPr>
              <a:defRPr/>
            </a:pPr>
            <a:fld id="{81F4DA61-A799-491C-8E9E-DC789FEF6F2B}" type="slidenum">
              <a:rPr lang="fr-FR" altLang="fr-FR" smtClean="0"/>
              <a:pPr>
                <a:defRPr/>
              </a:pPr>
              <a:t>5</a:t>
            </a:fld>
            <a:endParaRPr lang="fr-FR" altLang="fr-FR"/>
          </a:p>
        </p:txBody>
      </p:sp>
      <p:pic>
        <p:nvPicPr>
          <p:cNvPr id="3074" name="Picture 2" descr="Image of raised hands. Copyright is http://helpinglittleangels.org.uk/be-a-volunte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45902" y="3096938"/>
            <a:ext cx="4652197" cy="26642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7914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cs typeface="Arial" charset="0"/>
              </a:defRPr>
            </a:lvl1pPr>
            <a:lvl2pPr marL="742950" indent="-285750">
              <a:defRPr sz="2400">
                <a:solidFill>
                  <a:schemeClr val="tx1"/>
                </a:solidFill>
                <a:latin typeface="Tahoma" pitchFamily="34" charset="0"/>
                <a:cs typeface="Arial" charset="0"/>
              </a:defRPr>
            </a:lvl2pPr>
            <a:lvl3pPr marL="1143000" indent="-228600">
              <a:defRPr sz="2400">
                <a:solidFill>
                  <a:schemeClr val="tx1"/>
                </a:solidFill>
                <a:latin typeface="Tahoma" pitchFamily="34" charset="0"/>
                <a:cs typeface="Arial" charset="0"/>
              </a:defRPr>
            </a:lvl3pPr>
            <a:lvl4pPr marL="1600200" indent="-228600">
              <a:defRPr sz="2400">
                <a:solidFill>
                  <a:schemeClr val="tx1"/>
                </a:solidFill>
                <a:latin typeface="Tahoma" pitchFamily="34" charset="0"/>
                <a:cs typeface="Arial" charset="0"/>
              </a:defRPr>
            </a:lvl4pPr>
            <a:lvl5pPr marL="2057400" indent="-228600">
              <a:defRPr sz="2400">
                <a:solidFill>
                  <a:schemeClr val="tx1"/>
                </a:solidFill>
                <a:latin typeface="Tahoma" pitchFamily="34" charset="0"/>
                <a:cs typeface="Arial" charset="0"/>
              </a:defRPr>
            </a:lvl5pPr>
            <a:lvl6pPr marL="2514600" indent="-228600" eaLnBrk="0" fontAlgn="base" hangingPunct="0">
              <a:spcBef>
                <a:spcPct val="0"/>
              </a:spcBef>
              <a:spcAft>
                <a:spcPct val="0"/>
              </a:spcAft>
              <a:defRPr sz="2400">
                <a:solidFill>
                  <a:schemeClr val="tx1"/>
                </a:solidFill>
                <a:latin typeface="Tahoma" pitchFamily="34" charset="0"/>
                <a:cs typeface="Arial" charset="0"/>
              </a:defRPr>
            </a:lvl6pPr>
            <a:lvl7pPr marL="2971800" indent="-228600" eaLnBrk="0" fontAlgn="base" hangingPunct="0">
              <a:spcBef>
                <a:spcPct val="0"/>
              </a:spcBef>
              <a:spcAft>
                <a:spcPct val="0"/>
              </a:spcAft>
              <a:defRPr sz="2400">
                <a:solidFill>
                  <a:schemeClr val="tx1"/>
                </a:solidFill>
                <a:latin typeface="Tahoma" pitchFamily="34" charset="0"/>
                <a:cs typeface="Arial" charset="0"/>
              </a:defRPr>
            </a:lvl7pPr>
            <a:lvl8pPr marL="3429000" indent="-228600" eaLnBrk="0" fontAlgn="base" hangingPunct="0">
              <a:spcBef>
                <a:spcPct val="0"/>
              </a:spcBef>
              <a:spcAft>
                <a:spcPct val="0"/>
              </a:spcAft>
              <a:defRPr sz="2400">
                <a:solidFill>
                  <a:schemeClr val="tx1"/>
                </a:solidFill>
                <a:latin typeface="Tahoma" pitchFamily="34" charset="0"/>
                <a:cs typeface="Arial" charset="0"/>
              </a:defRPr>
            </a:lvl8pPr>
            <a:lvl9pPr marL="3886200" indent="-228600" eaLnBrk="0" fontAlgn="base" hangingPunct="0">
              <a:spcBef>
                <a:spcPct val="0"/>
              </a:spcBef>
              <a:spcAft>
                <a:spcPct val="0"/>
              </a:spcAft>
              <a:defRPr sz="2400">
                <a:solidFill>
                  <a:schemeClr val="tx1"/>
                </a:solidFill>
                <a:latin typeface="Tahoma" pitchFamily="34" charset="0"/>
                <a:cs typeface="Arial" charset="0"/>
              </a:defRPr>
            </a:lvl9pPr>
          </a:lstStyle>
          <a:p>
            <a:fld id="{408EF413-0464-4DB6-845E-F8EA4CE4EE52}" type="slidenum">
              <a:rPr lang="fr-FR" altLang="fr-FR" sz="1400" smtClean="0">
                <a:solidFill>
                  <a:srgbClr val="0033CC"/>
                </a:solidFill>
                <a:latin typeface="Arial" charset="0"/>
              </a:rPr>
              <a:pPr/>
              <a:t>6</a:t>
            </a:fld>
            <a:endParaRPr lang="fr-FR" altLang="fr-FR" sz="1400" dirty="0">
              <a:solidFill>
                <a:srgbClr val="0033CC"/>
              </a:solidFill>
              <a:latin typeface="Arial" charset="0"/>
            </a:endParaRPr>
          </a:p>
        </p:txBody>
      </p:sp>
      <p:sp>
        <p:nvSpPr>
          <p:cNvPr id="7171" name="Content Placeholder 2"/>
          <p:cNvSpPr>
            <a:spLocks noGrp="1"/>
          </p:cNvSpPr>
          <p:nvPr>
            <p:ph sz="quarter" idx="1"/>
          </p:nvPr>
        </p:nvSpPr>
        <p:spPr>
          <a:xfrm>
            <a:off x="251520" y="1268760"/>
            <a:ext cx="8229600" cy="4887912"/>
          </a:xfrm>
        </p:spPr>
        <p:txBody>
          <a:bodyPr/>
          <a:lstStyle/>
          <a:p>
            <a:pPr lvl="0">
              <a:spcBef>
                <a:spcPts val="0"/>
              </a:spcBef>
              <a:spcAft>
                <a:spcPts val="800"/>
              </a:spcAft>
            </a:pPr>
            <a:r>
              <a:rPr lang="en-US" dirty="0">
                <a:solidFill>
                  <a:prstClr val="black"/>
                </a:solidFill>
              </a:rPr>
              <a:t>Dawson Students with/without disabilities graduate at the same rate</a:t>
            </a:r>
            <a:r>
              <a:rPr lang="en-US" sz="3200" baseline="30000" dirty="0"/>
              <a:t>3</a:t>
            </a:r>
            <a:r>
              <a:rPr lang="en-US" sz="3200" dirty="0"/>
              <a:t> </a:t>
            </a:r>
          </a:p>
          <a:p>
            <a:pPr lvl="1">
              <a:spcBef>
                <a:spcPts val="0"/>
              </a:spcBef>
              <a:spcAft>
                <a:spcPts val="800"/>
              </a:spcAft>
            </a:pPr>
            <a:r>
              <a:rPr lang="en-US" sz="2800" dirty="0">
                <a:solidFill>
                  <a:schemeClr val="tx1"/>
                </a:solidFill>
              </a:rPr>
              <a:t>Higher graduation </a:t>
            </a:r>
            <a:br>
              <a:rPr lang="en-US" sz="2800" dirty="0">
                <a:solidFill>
                  <a:schemeClr val="tx1"/>
                </a:solidFill>
              </a:rPr>
            </a:br>
            <a:r>
              <a:rPr lang="en-US" sz="2800" dirty="0">
                <a:solidFill>
                  <a:schemeClr val="tx1"/>
                </a:solidFill>
              </a:rPr>
              <a:t>rate of students with </a:t>
            </a:r>
            <a:br>
              <a:rPr lang="en-US" sz="2800" dirty="0">
                <a:solidFill>
                  <a:schemeClr val="tx1"/>
                </a:solidFill>
              </a:rPr>
            </a:br>
            <a:r>
              <a:rPr lang="en-US" sz="2800" dirty="0">
                <a:solidFill>
                  <a:schemeClr val="tx1"/>
                </a:solidFill>
              </a:rPr>
              <a:t>disabilities </a:t>
            </a:r>
          </a:p>
          <a:p>
            <a:pPr marL="803275" lvl="2" indent="-268288">
              <a:spcBef>
                <a:spcPct val="20000"/>
              </a:spcBef>
              <a:buSzPct val="75000"/>
              <a:buFont typeface="Wingdings 2" pitchFamily="18" charset="2"/>
              <a:buChar char=""/>
              <a:defRPr/>
            </a:pPr>
            <a:r>
              <a:rPr lang="en-US" dirty="0">
                <a:solidFill>
                  <a:prstClr val="black"/>
                </a:solidFill>
              </a:rPr>
              <a:t>But not significantly</a:t>
            </a:r>
          </a:p>
          <a:p>
            <a:pPr marL="803275" lvl="2" indent="-268288">
              <a:spcBef>
                <a:spcPct val="20000"/>
              </a:spcBef>
              <a:buSzPct val="75000"/>
              <a:buFont typeface="Wingdings 2" pitchFamily="18" charset="2"/>
              <a:buChar char=""/>
              <a:defRPr/>
            </a:pPr>
            <a:r>
              <a:rPr lang="en-US" dirty="0">
                <a:solidFill>
                  <a:prstClr val="black"/>
                </a:solidFill>
              </a:rPr>
              <a:t>Take an extra term</a:t>
            </a:r>
          </a:p>
          <a:p>
            <a:pPr marL="268287" lvl="1" indent="0">
              <a:spcBef>
                <a:spcPct val="20000"/>
              </a:spcBef>
              <a:buSzPct val="75000"/>
              <a:buNone/>
              <a:defRPr/>
            </a:pPr>
            <a:endParaRPr lang="en-US" dirty="0">
              <a:solidFill>
                <a:prstClr val="black"/>
              </a:solidFill>
            </a:endParaRPr>
          </a:p>
          <a:p>
            <a:pPr lvl="1">
              <a:spcBef>
                <a:spcPts val="0"/>
              </a:spcBef>
              <a:spcAft>
                <a:spcPts val="800"/>
              </a:spcAft>
            </a:pPr>
            <a:endParaRPr lang="en-US" sz="2800" dirty="0">
              <a:solidFill>
                <a:schemeClr val="tx1"/>
              </a:solidFill>
            </a:endParaRPr>
          </a:p>
          <a:p>
            <a:pPr lvl="1">
              <a:spcBef>
                <a:spcPts val="0"/>
              </a:spcBef>
              <a:spcAft>
                <a:spcPts val="800"/>
              </a:spcAft>
            </a:pPr>
            <a:endParaRPr lang="en-US" sz="2800" dirty="0"/>
          </a:p>
          <a:p>
            <a:pPr marL="0" indent="0">
              <a:spcAft>
                <a:spcPts val="1200"/>
              </a:spcAft>
              <a:buNone/>
            </a:pPr>
            <a:endParaRPr lang="en-US" altLang="en-US" sz="3400" noProof="0" dirty="0">
              <a:solidFill>
                <a:srgbClr val="002060"/>
              </a:solidFill>
              <a:latin typeface="Arial" charset="0"/>
              <a:cs typeface="Arial" charset="0"/>
            </a:endParaRPr>
          </a:p>
          <a:p>
            <a:pPr marL="0" indent="0">
              <a:spcAft>
                <a:spcPts val="1200"/>
              </a:spcAft>
              <a:buNone/>
            </a:pPr>
            <a:endParaRPr lang="en-US" sz="3400" dirty="0"/>
          </a:p>
          <a:p>
            <a:pPr marL="514350" indent="-514350">
              <a:spcAft>
                <a:spcPts val="1200"/>
              </a:spcAft>
              <a:buFont typeface="+mj-lt"/>
              <a:buAutoNum type="arabicPeriod"/>
            </a:pPr>
            <a:endParaRPr lang="en-US" altLang="en-US" sz="3400" noProof="0" dirty="0">
              <a:latin typeface="Arial" charset="0"/>
              <a:cs typeface="Arial" charset="0"/>
            </a:endParaRPr>
          </a:p>
          <a:p>
            <a:pPr marL="274637" lvl="1" indent="0">
              <a:spcAft>
                <a:spcPts val="1200"/>
              </a:spcAft>
              <a:buNone/>
            </a:pPr>
            <a:endParaRPr lang="en-US" altLang="en-US" noProof="0" dirty="0">
              <a:latin typeface="Arial" charset="0"/>
              <a:cs typeface="Arial" charset="0"/>
            </a:endParaRPr>
          </a:p>
        </p:txBody>
      </p:sp>
      <p:sp>
        <p:nvSpPr>
          <p:cNvPr id="2" name="Title 1"/>
          <p:cNvSpPr>
            <a:spLocks noGrp="1"/>
          </p:cNvSpPr>
          <p:nvPr>
            <p:ph type="title"/>
          </p:nvPr>
        </p:nvSpPr>
        <p:spPr>
          <a:xfrm>
            <a:off x="-108012" y="188640"/>
            <a:ext cx="9360024" cy="791815"/>
          </a:xfrm>
        </p:spPr>
        <p:txBody>
          <a:bodyPr/>
          <a:lstStyle/>
          <a:p>
            <a:pPr>
              <a:defRPr/>
            </a:pPr>
            <a:r>
              <a:rPr lang="en-US" sz="3800" dirty="0"/>
              <a:t>Which Students Graduate? </a:t>
            </a:r>
            <a:endParaRPr lang="en-US" sz="3800" noProof="0" dirty="0">
              <a:effectLst/>
            </a:endParaRPr>
          </a:p>
        </p:txBody>
      </p:sp>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90189" y="2492896"/>
            <a:ext cx="4572000" cy="3608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135591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684213"/>
          </a:xfrm>
        </p:spPr>
        <p:txBody>
          <a:bodyPr/>
          <a:lstStyle/>
          <a:p>
            <a:r>
              <a:rPr lang="en-US" dirty="0"/>
              <a:t>Tip # 2</a:t>
            </a:r>
          </a:p>
        </p:txBody>
      </p:sp>
      <p:sp>
        <p:nvSpPr>
          <p:cNvPr id="3" name="Content Placeholder 2"/>
          <p:cNvSpPr>
            <a:spLocks noGrp="1"/>
          </p:cNvSpPr>
          <p:nvPr>
            <p:ph sz="quarter" idx="1"/>
          </p:nvPr>
        </p:nvSpPr>
        <p:spPr>
          <a:xfrm>
            <a:off x="457200" y="1272932"/>
            <a:ext cx="8229600" cy="4888200"/>
          </a:xfrm>
        </p:spPr>
        <p:txBody>
          <a:bodyPr/>
          <a:lstStyle/>
          <a:p>
            <a:pPr marL="0" indent="0">
              <a:buNone/>
            </a:pPr>
            <a:r>
              <a:rPr lang="en-US" dirty="0"/>
              <a:t>Maintain the same academic standards for all students,</a:t>
            </a:r>
          </a:p>
          <a:p>
            <a:pPr lvl="1"/>
            <a:r>
              <a:rPr lang="en-US" dirty="0"/>
              <a:t>But demonstrate flexibility in the methods used to evaluate competencies.</a:t>
            </a:r>
          </a:p>
        </p:txBody>
      </p:sp>
      <p:sp>
        <p:nvSpPr>
          <p:cNvPr id="4" name="Slide Number Placeholder 3"/>
          <p:cNvSpPr>
            <a:spLocks noGrp="1"/>
          </p:cNvSpPr>
          <p:nvPr>
            <p:ph type="sldNum" sz="quarter" idx="11"/>
          </p:nvPr>
        </p:nvSpPr>
        <p:spPr/>
        <p:txBody>
          <a:bodyPr/>
          <a:lstStyle/>
          <a:p>
            <a:pPr>
              <a:defRPr/>
            </a:pPr>
            <a:fld id="{81F4DA61-A799-491C-8E9E-DC789FEF6F2B}" type="slidenum">
              <a:rPr lang="fr-FR" altLang="fr-FR" smtClean="0"/>
              <a:pPr>
                <a:defRPr/>
              </a:pPr>
              <a:t>7</a:t>
            </a:fld>
            <a:endParaRPr lang="fr-FR" altLang="fr-FR"/>
          </a:p>
        </p:txBody>
      </p:sp>
      <p:pic>
        <p:nvPicPr>
          <p:cNvPr id="6" name="Picture 11" descr="Picture of graduate with graduation cap and diploma. Copyright is http://www.neads.ca/fr/norc/movingon/student_leadership/" title="Graduate"/>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300192" y="3717032"/>
            <a:ext cx="2371038" cy="2160240"/>
          </a:xfrm>
          <a:prstGeom prst="rect">
            <a:avLst/>
          </a:prstGeom>
          <a:noFill/>
          <a:ln w="9525">
            <a:noFill/>
            <a:miter lim="800000"/>
            <a:headEnd/>
            <a:tailEnd/>
          </a:ln>
        </p:spPr>
      </p:pic>
    </p:spTree>
    <p:extLst>
      <p:ext uri="{BB962C8B-B14F-4D97-AF65-F5344CB8AC3E}">
        <p14:creationId xmlns:p14="http://schemas.microsoft.com/office/powerpoint/2010/main" val="12444022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sz="quarter" idx="1"/>
          </p:nvPr>
        </p:nvSpPr>
        <p:spPr>
          <a:xfrm>
            <a:off x="28208" y="1340768"/>
            <a:ext cx="8229600" cy="4608512"/>
          </a:xfrm>
        </p:spPr>
        <p:txBody>
          <a:bodyPr/>
          <a:lstStyle/>
          <a:p>
            <a:pPr>
              <a:spcBef>
                <a:spcPts val="1000"/>
              </a:spcBef>
              <a:spcAft>
                <a:spcPts val="1000"/>
              </a:spcAft>
            </a:pPr>
            <a:r>
              <a:rPr lang="en-US" altLang="en-US" dirty="0">
                <a:latin typeface="Arial" charset="0"/>
                <a:cs typeface="Arial" charset="0"/>
              </a:rPr>
              <a:t>Study of reading comprehension</a:t>
            </a:r>
            <a:r>
              <a:rPr lang="en-US" altLang="en-US" baseline="30000" dirty="0">
                <a:latin typeface="Arial" charset="0"/>
                <a:cs typeface="Arial" charset="0"/>
              </a:rPr>
              <a:t>4</a:t>
            </a:r>
          </a:p>
          <a:p>
            <a:pPr lvl="1">
              <a:spcBef>
                <a:spcPts val="1000"/>
              </a:spcBef>
              <a:spcAft>
                <a:spcPts val="1000"/>
              </a:spcAft>
            </a:pPr>
            <a:r>
              <a:rPr lang="en-US" altLang="en-US" sz="2800" dirty="0">
                <a:latin typeface="Arial" charset="0"/>
                <a:cs typeface="Arial" charset="0"/>
              </a:rPr>
              <a:t>432 college students</a:t>
            </a:r>
          </a:p>
          <a:p>
            <a:pPr lvl="2">
              <a:spcBef>
                <a:spcPts val="1000"/>
              </a:spcBef>
              <a:spcAft>
                <a:spcPts val="1000"/>
              </a:spcAft>
            </a:pPr>
            <a:r>
              <a:rPr lang="en-US" altLang="en-US" sz="2400" dirty="0">
                <a:latin typeface="Arial" charset="0"/>
                <a:cs typeface="Arial" charset="0"/>
              </a:rPr>
              <a:t>LD (learning disabilities)</a:t>
            </a:r>
          </a:p>
          <a:p>
            <a:pPr lvl="2">
              <a:spcBef>
                <a:spcPts val="1000"/>
              </a:spcBef>
              <a:spcAft>
                <a:spcPts val="1000"/>
              </a:spcAft>
            </a:pPr>
            <a:r>
              <a:rPr lang="en-US" altLang="en-US" sz="2400" dirty="0">
                <a:latin typeface="Arial" charset="0"/>
                <a:cs typeface="Arial" charset="0"/>
              </a:rPr>
              <a:t>Poor readers</a:t>
            </a:r>
          </a:p>
          <a:p>
            <a:pPr lvl="2">
              <a:spcBef>
                <a:spcPts val="1000"/>
              </a:spcBef>
              <a:spcAft>
                <a:spcPts val="1000"/>
              </a:spcAft>
            </a:pPr>
            <a:r>
              <a:rPr lang="en-US" altLang="en-US" sz="2400" dirty="0">
                <a:latin typeface="Arial" charset="0"/>
                <a:cs typeface="Arial" charset="0"/>
              </a:rPr>
              <a:t>Very poor readers</a:t>
            </a:r>
          </a:p>
          <a:p>
            <a:pPr lvl="2">
              <a:spcBef>
                <a:spcPts val="1000"/>
              </a:spcBef>
              <a:spcAft>
                <a:spcPts val="1000"/>
              </a:spcAft>
            </a:pPr>
            <a:r>
              <a:rPr lang="en-US" altLang="en-US" sz="2400" dirty="0">
                <a:latin typeface="Arial" charset="0"/>
                <a:cs typeface="Arial" charset="0"/>
              </a:rPr>
              <a:t>Adequate readers</a:t>
            </a:r>
          </a:p>
          <a:p>
            <a:pPr>
              <a:spcBef>
                <a:spcPts val="1000"/>
              </a:spcBef>
              <a:spcAft>
                <a:spcPts val="1000"/>
              </a:spcAft>
            </a:pPr>
            <a:endParaRPr lang="en-US" altLang="en-US" dirty="0">
              <a:latin typeface="Arial" charset="0"/>
              <a:cs typeface="Arial" charset="0"/>
            </a:endParaRPr>
          </a:p>
          <a:p>
            <a:pPr lvl="2">
              <a:spcBef>
                <a:spcPts val="1000"/>
              </a:spcBef>
              <a:spcAft>
                <a:spcPts val="1000"/>
              </a:spcAft>
            </a:pPr>
            <a:br>
              <a:rPr lang="en-US" altLang="en-US" sz="3200" dirty="0">
                <a:latin typeface="Arial" charset="0"/>
                <a:cs typeface="Arial" charset="0"/>
              </a:rPr>
            </a:br>
            <a:endParaRPr lang="en-US" altLang="en-US" sz="3200" dirty="0">
              <a:latin typeface="Arial" charset="0"/>
              <a:cs typeface="Arial" charset="0"/>
            </a:endParaRPr>
          </a:p>
          <a:p>
            <a:pPr marL="0" indent="0">
              <a:buNone/>
            </a:pPr>
            <a:endParaRPr lang="en-US" altLang="en-US" sz="3200" dirty="0">
              <a:latin typeface="Arial" charset="0"/>
              <a:cs typeface="Arial" charset="0"/>
            </a:endParaRPr>
          </a:p>
          <a:p>
            <a:endParaRPr lang="en-US" altLang="en-US" dirty="0">
              <a:latin typeface="Arial" charset="0"/>
              <a:cs typeface="Arial" charset="0"/>
            </a:endParaRPr>
          </a:p>
        </p:txBody>
      </p:sp>
      <p:sp>
        <p:nvSpPr>
          <p:cNvPr id="8195"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cs typeface="Arial" charset="0"/>
              </a:defRPr>
            </a:lvl1pPr>
            <a:lvl2pPr marL="742950" indent="-285750">
              <a:defRPr sz="2400">
                <a:solidFill>
                  <a:schemeClr val="tx1"/>
                </a:solidFill>
                <a:latin typeface="Tahoma" pitchFamily="34" charset="0"/>
                <a:cs typeface="Arial" charset="0"/>
              </a:defRPr>
            </a:lvl2pPr>
            <a:lvl3pPr marL="1143000" indent="-228600">
              <a:defRPr sz="2400">
                <a:solidFill>
                  <a:schemeClr val="tx1"/>
                </a:solidFill>
                <a:latin typeface="Tahoma" pitchFamily="34" charset="0"/>
                <a:cs typeface="Arial" charset="0"/>
              </a:defRPr>
            </a:lvl3pPr>
            <a:lvl4pPr marL="1600200" indent="-228600">
              <a:defRPr sz="2400">
                <a:solidFill>
                  <a:schemeClr val="tx1"/>
                </a:solidFill>
                <a:latin typeface="Tahoma" pitchFamily="34" charset="0"/>
                <a:cs typeface="Arial" charset="0"/>
              </a:defRPr>
            </a:lvl4pPr>
            <a:lvl5pPr marL="2057400" indent="-228600">
              <a:defRPr sz="2400">
                <a:solidFill>
                  <a:schemeClr val="tx1"/>
                </a:solidFill>
                <a:latin typeface="Tahoma" pitchFamily="34" charset="0"/>
                <a:cs typeface="Arial" charset="0"/>
              </a:defRPr>
            </a:lvl5pPr>
            <a:lvl6pPr marL="2514600" indent="-228600" eaLnBrk="0" fontAlgn="base" hangingPunct="0">
              <a:spcBef>
                <a:spcPct val="0"/>
              </a:spcBef>
              <a:spcAft>
                <a:spcPct val="0"/>
              </a:spcAft>
              <a:defRPr sz="2400">
                <a:solidFill>
                  <a:schemeClr val="tx1"/>
                </a:solidFill>
                <a:latin typeface="Tahoma" pitchFamily="34" charset="0"/>
                <a:cs typeface="Arial" charset="0"/>
              </a:defRPr>
            </a:lvl6pPr>
            <a:lvl7pPr marL="2971800" indent="-228600" eaLnBrk="0" fontAlgn="base" hangingPunct="0">
              <a:spcBef>
                <a:spcPct val="0"/>
              </a:spcBef>
              <a:spcAft>
                <a:spcPct val="0"/>
              </a:spcAft>
              <a:defRPr sz="2400">
                <a:solidFill>
                  <a:schemeClr val="tx1"/>
                </a:solidFill>
                <a:latin typeface="Tahoma" pitchFamily="34" charset="0"/>
                <a:cs typeface="Arial" charset="0"/>
              </a:defRPr>
            </a:lvl7pPr>
            <a:lvl8pPr marL="3429000" indent="-228600" eaLnBrk="0" fontAlgn="base" hangingPunct="0">
              <a:spcBef>
                <a:spcPct val="0"/>
              </a:spcBef>
              <a:spcAft>
                <a:spcPct val="0"/>
              </a:spcAft>
              <a:defRPr sz="2400">
                <a:solidFill>
                  <a:schemeClr val="tx1"/>
                </a:solidFill>
                <a:latin typeface="Tahoma" pitchFamily="34" charset="0"/>
                <a:cs typeface="Arial" charset="0"/>
              </a:defRPr>
            </a:lvl8pPr>
            <a:lvl9pPr marL="3886200" indent="-228600" eaLnBrk="0" fontAlgn="base" hangingPunct="0">
              <a:spcBef>
                <a:spcPct val="0"/>
              </a:spcBef>
              <a:spcAft>
                <a:spcPct val="0"/>
              </a:spcAft>
              <a:defRPr sz="2400">
                <a:solidFill>
                  <a:schemeClr val="tx1"/>
                </a:solidFill>
                <a:latin typeface="Tahoma" pitchFamily="34" charset="0"/>
                <a:cs typeface="Arial" charset="0"/>
              </a:defRPr>
            </a:lvl9pPr>
          </a:lstStyle>
          <a:p>
            <a:fld id="{30B91B80-630E-4063-8E13-D5CAF8B5BBF9}" type="slidenum">
              <a:rPr lang="fr-FR" altLang="fr-FR" sz="1400" smtClean="0">
                <a:solidFill>
                  <a:srgbClr val="0033CC"/>
                </a:solidFill>
                <a:latin typeface="Arial" charset="0"/>
              </a:rPr>
              <a:pPr/>
              <a:t>8</a:t>
            </a:fld>
            <a:endParaRPr lang="fr-FR" altLang="fr-FR" sz="1400">
              <a:solidFill>
                <a:srgbClr val="0033CC"/>
              </a:solidFill>
              <a:latin typeface="Arial" charset="0"/>
            </a:endParaRPr>
          </a:p>
        </p:txBody>
      </p:sp>
      <p:sp>
        <p:nvSpPr>
          <p:cNvPr id="5" name="Title 1"/>
          <p:cNvSpPr>
            <a:spLocks noGrp="1"/>
          </p:cNvSpPr>
          <p:nvPr>
            <p:ph type="title"/>
          </p:nvPr>
        </p:nvSpPr>
        <p:spPr>
          <a:xfrm>
            <a:off x="53752" y="260648"/>
            <a:ext cx="9036496" cy="684485"/>
          </a:xfrm>
        </p:spPr>
        <p:txBody>
          <a:bodyPr/>
          <a:lstStyle/>
          <a:p>
            <a:pPr>
              <a:defRPr/>
            </a:pPr>
            <a:r>
              <a:rPr lang="en-US" dirty="0">
                <a:effectLst/>
              </a:rPr>
              <a:t>Why Extended Time on Tests?</a:t>
            </a:r>
            <a:endParaRPr lang="fr-CA" dirty="0">
              <a:effectLst/>
            </a:endParaRP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9992" y="2780928"/>
            <a:ext cx="4486275" cy="319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5362906" y="2230125"/>
            <a:ext cx="2760445" cy="33855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1600" dirty="0"/>
              <a:t>Mean Score on Reading Test</a:t>
            </a:r>
          </a:p>
        </p:txBody>
      </p:sp>
    </p:spTree>
    <p:extLst>
      <p:ext uri="{BB962C8B-B14F-4D97-AF65-F5344CB8AC3E}">
        <p14:creationId xmlns:p14="http://schemas.microsoft.com/office/powerpoint/2010/main" val="22578951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Tip # 3</a:t>
            </a:r>
          </a:p>
        </p:txBody>
      </p:sp>
      <p:sp>
        <p:nvSpPr>
          <p:cNvPr id="3" name="Content Placeholder 2"/>
          <p:cNvSpPr>
            <a:spLocks noGrp="1"/>
          </p:cNvSpPr>
          <p:nvPr>
            <p:ph sz="quarter" idx="1"/>
          </p:nvPr>
        </p:nvSpPr>
        <p:spPr>
          <a:xfrm>
            <a:off x="457200" y="1680699"/>
            <a:ext cx="8229600" cy="1872208"/>
          </a:xfrm>
        </p:spPr>
        <p:txBody>
          <a:bodyPr/>
          <a:lstStyle/>
          <a:p>
            <a:pPr marL="0" indent="0">
              <a:buNone/>
            </a:pPr>
            <a:r>
              <a:rPr lang="en-US" dirty="0"/>
              <a:t>Provide adequate time for all students to complete their tests, including very poor readers.</a:t>
            </a:r>
          </a:p>
        </p:txBody>
      </p:sp>
      <p:sp>
        <p:nvSpPr>
          <p:cNvPr id="4" name="Slide Number Placeholder 3"/>
          <p:cNvSpPr>
            <a:spLocks noGrp="1"/>
          </p:cNvSpPr>
          <p:nvPr>
            <p:ph type="sldNum" sz="quarter" idx="11"/>
          </p:nvPr>
        </p:nvSpPr>
        <p:spPr/>
        <p:txBody>
          <a:bodyPr/>
          <a:lstStyle/>
          <a:p>
            <a:pPr>
              <a:defRPr/>
            </a:pPr>
            <a:fld id="{CC84F0D0-9B52-4DAC-9FAE-95A5440E5A6E}" type="slidenum">
              <a:rPr lang="fr-FR" altLang="fr-FR" smtClean="0"/>
              <a:pPr>
                <a:defRPr/>
              </a:pPr>
              <a:t>9</a:t>
            </a:fld>
            <a:endParaRPr lang="fr-FR" altLang="fr-FR"/>
          </a:p>
        </p:txBody>
      </p:sp>
      <p:pic>
        <p:nvPicPr>
          <p:cNvPr id="5" name="Picture 2" descr="Girl sitting at a computer in which the monitor says &quot;take your test here&quot;. Copyright is http://www.echalk.in/library_management.php" title="Taking test on a computer"/>
          <p:cNvPicPr>
            <a:picLocks noChangeAspect="1" noChangeArrowheads="1"/>
          </p:cNvPicPr>
          <p:nvPr/>
        </p:nvPicPr>
        <p:blipFill>
          <a:blip r:embed="rId2" cstate="print">
            <a:clrChange>
              <a:clrFrom>
                <a:srgbClr val="FEFEFE"/>
              </a:clrFrom>
              <a:clrTo>
                <a:srgbClr val="FEFEFE">
                  <a:alpha val="0"/>
                </a:srgbClr>
              </a:clrTo>
            </a:clrChange>
            <a:lum contrast="20000"/>
          </a:blip>
          <a:srcRect/>
          <a:stretch>
            <a:fillRect/>
          </a:stretch>
        </p:blipFill>
        <p:spPr bwMode="auto">
          <a:xfrm>
            <a:off x="6826569" y="3789040"/>
            <a:ext cx="1921894" cy="2081474"/>
          </a:xfrm>
          <a:prstGeom prst="rect">
            <a:avLst/>
          </a:prstGeom>
          <a:noFill/>
          <a:ln w="9525">
            <a:noFill/>
            <a:miter lim="800000"/>
            <a:headEnd/>
            <a:tailEnd/>
          </a:ln>
        </p:spPr>
      </p:pic>
    </p:spTree>
    <p:extLst>
      <p:ext uri="{BB962C8B-B14F-4D97-AF65-F5344CB8AC3E}">
        <p14:creationId xmlns:p14="http://schemas.microsoft.com/office/powerpoint/2010/main" val="39949372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e">
  <a:themeElements>
    <a:clrScheme name="Custom 1">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0000CC"/>
      </a:hlink>
      <a:folHlink>
        <a:srgbClr val="002060"/>
      </a:folHlink>
    </a:clrScheme>
    <a:fontScheme name="Origine">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1_Origine">
  <a:themeElements>
    <a:clrScheme name="Custom 1">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0000CC"/>
      </a:hlink>
      <a:folHlink>
        <a:srgbClr val="002060"/>
      </a:folHlink>
    </a:clrScheme>
    <a:fontScheme name="Origine">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3.xml><?xml version="1.0" encoding="utf-8"?>
<a:theme xmlns:a="http://schemas.openxmlformats.org/drawingml/2006/main" name="3_Origine">
  <a:themeElements>
    <a:clrScheme name="Custom 1">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0000CC"/>
      </a:hlink>
      <a:folHlink>
        <a:srgbClr val="002060"/>
      </a:folHlink>
    </a:clrScheme>
    <a:fontScheme name="Origine">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4.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Origin</Template>
  <TotalTime>10938</TotalTime>
  <Words>589</Words>
  <Application>Microsoft Office PowerPoint</Application>
  <PresentationFormat>On-screen Show (4:3)</PresentationFormat>
  <Paragraphs>98</Paragraphs>
  <Slides>15</Slides>
  <Notes>9</Notes>
  <HiddenSlides>0</HiddenSlides>
  <MMClips>0</MMClips>
  <ScaleCrop>false</ScaleCrop>
  <HeadingPairs>
    <vt:vector size="8" baseType="variant">
      <vt:variant>
        <vt:lpstr>Fonts Used</vt:lpstr>
      </vt:variant>
      <vt:variant>
        <vt:i4>7</vt:i4>
      </vt:variant>
      <vt:variant>
        <vt:lpstr>Theme</vt:lpstr>
      </vt:variant>
      <vt:variant>
        <vt:i4>3</vt:i4>
      </vt:variant>
      <vt:variant>
        <vt:lpstr>Embedded OLE Servers</vt:lpstr>
      </vt:variant>
      <vt:variant>
        <vt:i4>1</vt:i4>
      </vt:variant>
      <vt:variant>
        <vt:lpstr>Slide Titles</vt:lpstr>
      </vt:variant>
      <vt:variant>
        <vt:i4>15</vt:i4>
      </vt:variant>
    </vt:vector>
  </HeadingPairs>
  <TitlesOfParts>
    <vt:vector size="26" baseType="lpstr">
      <vt:lpstr>Arial</vt:lpstr>
      <vt:lpstr>Bookman Old Style</vt:lpstr>
      <vt:lpstr>Gill Sans MT</vt:lpstr>
      <vt:lpstr>Tahoma</vt:lpstr>
      <vt:lpstr>Times New Roman</vt:lpstr>
      <vt:lpstr>Wingdings 2</vt:lpstr>
      <vt:lpstr>Wingdings 3</vt:lpstr>
      <vt:lpstr>Origine</vt:lpstr>
      <vt:lpstr>1_Origine</vt:lpstr>
      <vt:lpstr>3_Origine</vt:lpstr>
      <vt:lpstr>Worksheet</vt:lpstr>
      <vt:lpstr>Putting Research Into Practice in the College Classroom </vt:lpstr>
      <vt:lpstr>Who are we?</vt:lpstr>
      <vt:lpstr>Why Watch this Clip?</vt:lpstr>
      <vt:lpstr>Who are your students?</vt:lpstr>
      <vt:lpstr>Tip # 1</vt:lpstr>
      <vt:lpstr>Which Students Graduate? </vt:lpstr>
      <vt:lpstr>Tip # 2</vt:lpstr>
      <vt:lpstr>Why Extended Time on Tests?</vt:lpstr>
      <vt:lpstr>Tip # 3</vt:lpstr>
      <vt:lpstr>Do You Need to be an Expert in Technology?</vt:lpstr>
      <vt:lpstr>Tip # 4</vt:lpstr>
      <vt:lpstr>Should Students be Allowed to Use Personal Technology in Class?</vt:lpstr>
      <vt:lpstr>Tip # 5</vt:lpstr>
      <vt:lpstr>Where can I find out more?</vt:lpstr>
      <vt:lpstr>References</vt:lpstr>
    </vt:vector>
  </TitlesOfParts>
  <Company>TRADINTEK - Services linguistiques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TRA6053 - Méthodologie et outils de la localisation II</dc:title>
  <dc:creator>Christian Mayer</dc:creator>
  <cp:lastModifiedBy>Catherine Martos-Fichten</cp:lastModifiedBy>
  <cp:revision>941</cp:revision>
  <cp:lastPrinted>2016-11-11T17:57:15Z</cp:lastPrinted>
  <dcterms:created xsi:type="dcterms:W3CDTF">2002-08-29T15:31:57Z</dcterms:created>
  <dcterms:modified xsi:type="dcterms:W3CDTF">2019-11-17T21:45:49Z</dcterms:modified>
</cp:coreProperties>
</file>